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05"/>
  </p:notesMasterIdLst>
  <p:sldIdLst>
    <p:sldId id="316" r:id="rId6"/>
    <p:sldId id="592" r:id="rId7"/>
    <p:sldId id="860" r:id="rId8"/>
    <p:sldId id="870" r:id="rId9"/>
    <p:sldId id="913" r:id="rId10"/>
    <p:sldId id="917" r:id="rId11"/>
    <p:sldId id="940" r:id="rId12"/>
    <p:sldId id="918" r:id="rId13"/>
    <p:sldId id="919" r:id="rId14"/>
    <p:sldId id="920" r:id="rId15"/>
    <p:sldId id="921" r:id="rId16"/>
    <p:sldId id="922" r:id="rId17"/>
    <p:sldId id="923" r:id="rId18"/>
    <p:sldId id="924" r:id="rId19"/>
    <p:sldId id="925" r:id="rId20"/>
    <p:sldId id="926" r:id="rId21"/>
    <p:sldId id="927" r:id="rId22"/>
    <p:sldId id="928" r:id="rId23"/>
    <p:sldId id="929" r:id="rId24"/>
    <p:sldId id="930" r:id="rId25"/>
    <p:sldId id="931" r:id="rId26"/>
    <p:sldId id="932" r:id="rId27"/>
    <p:sldId id="933" r:id="rId28"/>
    <p:sldId id="912" r:id="rId29"/>
    <p:sldId id="934" r:id="rId30"/>
    <p:sldId id="935" r:id="rId31"/>
    <p:sldId id="936" r:id="rId32"/>
    <p:sldId id="914" r:id="rId33"/>
    <p:sldId id="915" r:id="rId34"/>
    <p:sldId id="916" r:id="rId35"/>
    <p:sldId id="874" r:id="rId36"/>
    <p:sldId id="875" r:id="rId37"/>
    <p:sldId id="937" r:id="rId38"/>
    <p:sldId id="938" r:id="rId39"/>
    <p:sldId id="876" r:id="rId40"/>
    <p:sldId id="877" r:id="rId41"/>
    <p:sldId id="878" r:id="rId42"/>
    <p:sldId id="939" r:id="rId43"/>
    <p:sldId id="943" r:id="rId44"/>
    <p:sldId id="944" r:id="rId45"/>
    <p:sldId id="946" r:id="rId46"/>
    <p:sldId id="948" r:id="rId47"/>
    <p:sldId id="947" r:id="rId48"/>
    <p:sldId id="945" r:id="rId49"/>
    <p:sldId id="258" r:id="rId50"/>
    <p:sldId id="941" r:id="rId51"/>
    <p:sldId id="942" r:id="rId52"/>
    <p:sldId id="259" r:id="rId53"/>
    <p:sldId id="260" r:id="rId54"/>
    <p:sldId id="879" r:id="rId55"/>
    <p:sldId id="880" r:id="rId56"/>
    <p:sldId id="279" r:id="rId57"/>
    <p:sldId id="881" r:id="rId58"/>
    <p:sldId id="882" r:id="rId59"/>
    <p:sldId id="270" r:id="rId60"/>
    <p:sldId id="883" r:id="rId61"/>
    <p:sldId id="272" r:id="rId62"/>
    <p:sldId id="884" r:id="rId63"/>
    <p:sldId id="885" r:id="rId64"/>
    <p:sldId id="886" r:id="rId65"/>
    <p:sldId id="887" r:id="rId66"/>
    <p:sldId id="888" r:id="rId67"/>
    <p:sldId id="889" r:id="rId68"/>
    <p:sldId id="890" r:id="rId69"/>
    <p:sldId id="891" r:id="rId70"/>
    <p:sldId id="892" r:id="rId71"/>
    <p:sldId id="893" r:id="rId72"/>
    <p:sldId id="287" r:id="rId73"/>
    <p:sldId id="894" r:id="rId74"/>
    <p:sldId id="276" r:id="rId75"/>
    <p:sldId id="278" r:id="rId76"/>
    <p:sldId id="283" r:id="rId77"/>
    <p:sldId id="257" r:id="rId78"/>
    <p:sldId id="871" r:id="rId79"/>
    <p:sldId id="872" r:id="rId80"/>
    <p:sldId id="280" r:id="rId81"/>
    <p:sldId id="261" r:id="rId82"/>
    <p:sldId id="262" r:id="rId83"/>
    <p:sldId id="281" r:id="rId84"/>
    <p:sldId id="263" r:id="rId85"/>
    <p:sldId id="282" r:id="rId86"/>
    <p:sldId id="265" r:id="rId87"/>
    <p:sldId id="266" r:id="rId88"/>
    <p:sldId id="285" r:id="rId89"/>
    <p:sldId id="284" r:id="rId90"/>
    <p:sldId id="268" r:id="rId91"/>
    <p:sldId id="267" r:id="rId92"/>
    <p:sldId id="286" r:id="rId93"/>
    <p:sldId id="269" r:id="rId94"/>
    <p:sldId id="271" r:id="rId95"/>
    <p:sldId id="289" r:id="rId96"/>
    <p:sldId id="292" r:id="rId97"/>
    <p:sldId id="293" r:id="rId98"/>
    <p:sldId id="277" r:id="rId99"/>
    <p:sldId id="273" r:id="rId100"/>
    <p:sldId id="274" r:id="rId101"/>
    <p:sldId id="290" r:id="rId102"/>
    <p:sldId id="275" r:id="rId103"/>
    <p:sldId id="29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2ACA24-8908-4F6F-BA17-AC0D54D21F8F}">
          <p14:sldIdLst>
            <p14:sldId id="316"/>
            <p14:sldId id="592"/>
            <p14:sldId id="860"/>
            <p14:sldId id="870"/>
            <p14:sldId id="913"/>
            <p14:sldId id="917"/>
            <p14:sldId id="940"/>
            <p14:sldId id="918"/>
            <p14:sldId id="919"/>
            <p14:sldId id="920"/>
            <p14:sldId id="921"/>
            <p14:sldId id="922"/>
            <p14:sldId id="923"/>
            <p14:sldId id="924"/>
            <p14:sldId id="925"/>
            <p14:sldId id="926"/>
            <p14:sldId id="927"/>
            <p14:sldId id="928"/>
            <p14:sldId id="929"/>
            <p14:sldId id="930"/>
            <p14:sldId id="931"/>
            <p14:sldId id="932"/>
            <p14:sldId id="933"/>
            <p14:sldId id="912"/>
            <p14:sldId id="934"/>
            <p14:sldId id="935"/>
            <p14:sldId id="936"/>
            <p14:sldId id="914"/>
            <p14:sldId id="915"/>
            <p14:sldId id="916"/>
            <p14:sldId id="874"/>
            <p14:sldId id="875"/>
            <p14:sldId id="937"/>
            <p14:sldId id="938"/>
            <p14:sldId id="876"/>
            <p14:sldId id="877"/>
          </p14:sldIdLst>
        </p14:section>
        <p14:section name="Toolsets" id="{EA61953F-74FB-4E9D-AE37-54ABA28DC83F}">
          <p14:sldIdLst>
            <p14:sldId id="878"/>
            <p14:sldId id="939"/>
            <p14:sldId id="943"/>
            <p14:sldId id="944"/>
            <p14:sldId id="946"/>
            <p14:sldId id="948"/>
            <p14:sldId id="947"/>
            <p14:sldId id="945"/>
            <p14:sldId id="258"/>
            <p14:sldId id="941"/>
            <p14:sldId id="942"/>
            <p14:sldId id="259"/>
            <p14:sldId id="260"/>
            <p14:sldId id="879"/>
            <p14:sldId id="880"/>
            <p14:sldId id="279"/>
            <p14:sldId id="881"/>
            <p14:sldId id="882"/>
            <p14:sldId id="270"/>
            <p14:sldId id="883"/>
            <p14:sldId id="272"/>
            <p14:sldId id="884"/>
            <p14:sldId id="885"/>
            <p14:sldId id="886"/>
            <p14:sldId id="887"/>
            <p14:sldId id="888"/>
            <p14:sldId id="889"/>
            <p14:sldId id="890"/>
            <p14:sldId id="891"/>
            <p14:sldId id="892"/>
            <p14:sldId id="893"/>
            <p14:sldId id="287"/>
            <p14:sldId id="894"/>
            <p14:sldId id="276"/>
            <p14:sldId id="278"/>
            <p14:sldId id="283"/>
            <p14:sldId id="257"/>
            <p14:sldId id="871"/>
            <p14:sldId id="872"/>
            <p14:sldId id="280"/>
            <p14:sldId id="261"/>
            <p14:sldId id="262"/>
            <p14:sldId id="281"/>
            <p14:sldId id="263"/>
            <p14:sldId id="282"/>
            <p14:sldId id="265"/>
            <p14:sldId id="266"/>
            <p14:sldId id="285"/>
            <p14:sldId id="284"/>
            <p14:sldId id="268"/>
            <p14:sldId id="267"/>
            <p14:sldId id="286"/>
            <p14:sldId id="269"/>
            <p14:sldId id="271"/>
            <p14:sldId id="289"/>
            <p14:sldId id="292"/>
            <p14:sldId id="293"/>
            <p14:sldId id="277"/>
            <p14:sldId id="273"/>
            <p14:sldId id="274"/>
            <p14:sldId id="290"/>
            <p14:sldId id="275"/>
            <p14:sldId id="2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nan, Sean N" initials="BSN" lastIdx="1" clrIdx="0">
    <p:extLst>
      <p:ext uri="{19B8F6BF-5375-455C-9EA6-DF929625EA0E}">
        <p15:presenceInfo xmlns:p15="http://schemas.microsoft.com/office/powerpoint/2012/main" userId="S-1-5-21-2495596442-1611635750-2694579155-204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41184-75B4-471C-87E9-1D0FDF867453}" type="datetimeFigureOut">
              <a:rPr lang="en-US" smtClean="0"/>
              <a:t>12/22/2024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28FB2-FC7D-459A-ABB5-32F0FEE8BCE4}" type="slidenum">
              <a:rPr lang="en-US" smtClean="0"/>
              <a:t>‹#›</a:t>
            </a:fld>
            <a:endParaRPr lang="en-US"/>
          </a:p>
        </p:txBody>
      </p:sp>
    </p:spTree>
    <p:extLst>
      <p:ext uri="{BB962C8B-B14F-4D97-AF65-F5344CB8AC3E}">
        <p14:creationId xmlns:p14="http://schemas.microsoft.com/office/powerpoint/2010/main" val="61290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2AB5FE31-A832-4C1E-BE98-A5AE020EA22A}" type="slidenum">
              <a:rPr lang="en-US" smtClean="0"/>
              <a:t>1</a:t>
            </a:fld>
            <a:endParaRPr lang="en-US" dirty="0"/>
          </a:p>
        </p:txBody>
      </p:sp>
    </p:spTree>
    <p:extLst>
      <p:ext uri="{BB962C8B-B14F-4D97-AF65-F5344CB8AC3E}">
        <p14:creationId xmlns:p14="http://schemas.microsoft.com/office/powerpoint/2010/main" val="18636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74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2AB5FE31-A832-4C1E-BE98-A5AE020EA22A}" type="slidenum">
              <a:rPr lang="en-US" smtClean="0"/>
              <a:t>2</a:t>
            </a:fld>
            <a:endParaRPr lang="en-US"/>
          </a:p>
        </p:txBody>
      </p:sp>
    </p:spTree>
    <p:extLst>
      <p:ext uri="{BB962C8B-B14F-4D97-AF65-F5344CB8AC3E}">
        <p14:creationId xmlns:p14="http://schemas.microsoft.com/office/powerpoint/2010/main" val="2335335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8AFA-DC47-FEB4-0F36-583F8365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8A306-B982-FA39-6BC7-42C205D34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5DB07-7669-0B27-8358-4D9EA245FD14}"/>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DE2CC1B-A69A-E887-C664-8EA7CD344DA7}"/>
              </a:ext>
            </a:extLst>
          </p:cNvPr>
          <p:cNvSpPr>
            <a:spLocks noGrp="1"/>
          </p:cNvSpPr>
          <p:nvPr>
            <p:ph type="sldNum" sz="quarter" idx="5"/>
          </p:nvPr>
        </p:nvSpPr>
        <p:spPr/>
        <p:txBody>
          <a:bodyPr/>
          <a:lstStyle/>
          <a:p>
            <a:fld id="{2AB5FE31-A832-4C1E-BE98-A5AE020EA22A}" type="slidenum">
              <a:rPr lang="en-US" smtClean="0"/>
              <a:t>3</a:t>
            </a:fld>
            <a:endParaRPr lang="en-US"/>
          </a:p>
        </p:txBody>
      </p:sp>
    </p:spTree>
    <p:extLst>
      <p:ext uri="{BB962C8B-B14F-4D97-AF65-F5344CB8AC3E}">
        <p14:creationId xmlns:p14="http://schemas.microsoft.com/office/powerpoint/2010/main" val="152730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8AFA-DC47-FEB4-0F36-583F8365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8A306-B982-FA39-6BC7-42C205D34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5DB07-7669-0B27-8358-4D9EA245FD14}"/>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DE2CC1B-A69A-E887-C664-8EA7CD344DA7}"/>
              </a:ext>
            </a:extLst>
          </p:cNvPr>
          <p:cNvSpPr>
            <a:spLocks noGrp="1"/>
          </p:cNvSpPr>
          <p:nvPr>
            <p:ph type="sldNum" sz="quarter" idx="5"/>
          </p:nvPr>
        </p:nvSpPr>
        <p:spPr/>
        <p:txBody>
          <a:bodyPr/>
          <a:lstStyle/>
          <a:p>
            <a:fld id="{2AB5FE31-A832-4C1E-BE98-A5AE020EA22A}" type="slidenum">
              <a:rPr lang="en-US" smtClean="0"/>
              <a:t>4</a:t>
            </a:fld>
            <a:endParaRPr lang="en-US"/>
          </a:p>
        </p:txBody>
      </p:sp>
    </p:spTree>
    <p:extLst>
      <p:ext uri="{BB962C8B-B14F-4D97-AF65-F5344CB8AC3E}">
        <p14:creationId xmlns:p14="http://schemas.microsoft.com/office/powerpoint/2010/main" val="1450073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1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936945-22B6-9B4A-A0DB-67D24EB4EF97}" type="slidenum">
              <a:rPr lang="en-US" smtClean="0"/>
              <a:t>48</a:t>
            </a:fld>
            <a:endParaRPr lang="en-US"/>
          </a:p>
        </p:txBody>
      </p:sp>
    </p:spTree>
    <p:extLst>
      <p:ext uri="{BB962C8B-B14F-4D97-AF65-F5344CB8AC3E}">
        <p14:creationId xmlns:p14="http://schemas.microsoft.com/office/powerpoint/2010/main" val="1113261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77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4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67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B410-C807-3645-88A4-76526EF455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4EBBAB-9082-6342-A261-DC95DF2A2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1AE89-036E-1741-AB60-FF9239A86E03}"/>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5" name="Footer Placeholder 4">
            <a:extLst>
              <a:ext uri="{FF2B5EF4-FFF2-40B4-BE49-F238E27FC236}">
                <a16:creationId xmlns:a16="http://schemas.microsoft.com/office/drawing/2014/main" id="{63885529-8205-C74B-BFD1-F0392F23343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FFA379F-22EA-3F49-8A05-44569251281E}"/>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548448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B894-0CEE-3E48-AE8E-3FD47E337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7F901-BC0C-D445-870F-EDD75E5A29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3647D-981F-324B-B792-9356942A1D23}"/>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5" name="Footer Placeholder 4">
            <a:extLst>
              <a:ext uri="{FF2B5EF4-FFF2-40B4-BE49-F238E27FC236}">
                <a16:creationId xmlns:a16="http://schemas.microsoft.com/office/drawing/2014/main" id="{BDD47D3D-B936-6A41-BC48-0CFE7C9D586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73E2A7BC-2EBF-DE4F-8A52-4678D52A6265}"/>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651831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BD98-A211-3C4C-A9CD-1FC5CFA517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51869A-64B6-1648-8960-E7A3E03B4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B4FA8C-8668-1546-BEAC-90F9D932DDC9}"/>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5" name="Footer Placeholder 4">
            <a:extLst>
              <a:ext uri="{FF2B5EF4-FFF2-40B4-BE49-F238E27FC236}">
                <a16:creationId xmlns:a16="http://schemas.microsoft.com/office/drawing/2014/main" id="{032AACEA-4B18-B14A-8800-E35A676E06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B647165-AB9C-364E-8070-50ED963DD029}"/>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466931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AC71-373C-344F-A3A7-F218CE2C4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FDD59-C715-1444-B2C6-E56944692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D88998-ECC3-BB4D-A327-861F73D399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813132-D41D-9340-9FEC-3B8EBC27A610}"/>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6" name="Footer Placeholder 5">
            <a:extLst>
              <a:ext uri="{FF2B5EF4-FFF2-40B4-BE49-F238E27FC236}">
                <a16:creationId xmlns:a16="http://schemas.microsoft.com/office/drawing/2014/main" id="{44282EBB-2C06-3F4A-B1F3-106D175015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FF52E0D-CA56-344C-A6DB-ACA7327BC4F8}"/>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199661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800B-22F7-724F-BA05-4F8F0A6C4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2F6A3-70D5-E242-9935-D3CB1BC956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4EAB84-5D8A-5140-8CCF-C521BB93D3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F62DC-EBB4-F64F-A4E3-3C11ABA916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47C845-8408-7042-916C-0F91A7506A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2A0084-E5D7-0546-8336-1A85D2F8B637}"/>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8" name="Footer Placeholder 7">
            <a:extLst>
              <a:ext uri="{FF2B5EF4-FFF2-40B4-BE49-F238E27FC236}">
                <a16:creationId xmlns:a16="http://schemas.microsoft.com/office/drawing/2014/main" id="{314F335A-3D39-3946-9E6E-2CDB2AE72D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A604E02-9A58-3642-A37D-0FDC88B1351F}"/>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206522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2951-1920-3949-8C8F-B5078B2216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D98654-A394-2246-8A53-4E3A62A4923E}"/>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4" name="Footer Placeholder 3">
            <a:extLst>
              <a:ext uri="{FF2B5EF4-FFF2-40B4-BE49-F238E27FC236}">
                <a16:creationId xmlns:a16="http://schemas.microsoft.com/office/drawing/2014/main" id="{8D0BE8BC-92B7-3E45-A5A9-63E4C20CFF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DB16B13-3A11-1B4E-A0E3-FA39C83CD4D0}"/>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4043903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86CFD-CAB9-D641-9753-20807F01B514}"/>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3" name="Footer Placeholder 2">
            <a:extLst>
              <a:ext uri="{FF2B5EF4-FFF2-40B4-BE49-F238E27FC236}">
                <a16:creationId xmlns:a16="http://schemas.microsoft.com/office/drawing/2014/main" id="{CACC1419-42CD-3F44-9F2D-DB5AA62509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7016101-CCA0-2845-BA06-BB67DF256914}"/>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537218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9436-A6C9-E645-A0BD-C78A26980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B43ADB-E5F1-994B-996E-5B2901D8C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1BC1B9-9691-3240-814C-B37A78141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43673-BCC1-1345-811D-6852E06C86D5}"/>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6" name="Footer Placeholder 5">
            <a:extLst>
              <a:ext uri="{FF2B5EF4-FFF2-40B4-BE49-F238E27FC236}">
                <a16:creationId xmlns:a16="http://schemas.microsoft.com/office/drawing/2014/main" id="{2F569D6A-89B4-8C42-8371-564C6C3044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6745FBF-B00C-BF4D-9CBB-A5C68BC6880D}"/>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14886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DF-B076-CF4A-9121-5E1E98A0B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2C13EE-4065-EA44-A260-9B3A96163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1CFEC6-39CE-3041-B0E8-35377C570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31BFA-F592-E440-B8F3-F71F46786A12}"/>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6" name="Footer Placeholder 5">
            <a:extLst>
              <a:ext uri="{FF2B5EF4-FFF2-40B4-BE49-F238E27FC236}">
                <a16:creationId xmlns:a16="http://schemas.microsoft.com/office/drawing/2014/main" id="{EC754856-B9CA-AA41-9579-94B53DC1F2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244D69C-5894-5A41-BCB0-D28DD59B3697}"/>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818829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9AA7-451D-3146-9164-C2DBCC0BC8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B6CEA9-45D7-A742-B6FD-8EF6B5CCE8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F97B7-C4BB-C645-B63A-B5607D7A9BB9}"/>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5" name="Footer Placeholder 4">
            <a:extLst>
              <a:ext uri="{FF2B5EF4-FFF2-40B4-BE49-F238E27FC236}">
                <a16:creationId xmlns:a16="http://schemas.microsoft.com/office/drawing/2014/main" id="{10673AF7-5510-C242-8030-655BE41EF4C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AA262C4-C9FC-D849-BFB4-647EB87C9748}"/>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735650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94DE10-C525-D94F-947C-BD4CE949D3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710050-DBB8-2B43-85F2-3590A4117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BFB75-A3ED-B649-9969-5D7416150F07}"/>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12/22/2024</a:t>
            </a:fld>
            <a:endParaRPr lang="en-US"/>
          </a:p>
        </p:txBody>
      </p:sp>
      <p:sp>
        <p:nvSpPr>
          <p:cNvPr id="5" name="Footer Placeholder 4">
            <a:extLst>
              <a:ext uri="{FF2B5EF4-FFF2-40B4-BE49-F238E27FC236}">
                <a16:creationId xmlns:a16="http://schemas.microsoft.com/office/drawing/2014/main" id="{58A9BAFC-5D7F-064A-A72D-3A0A097B64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003FC3-CDD8-414E-A868-1A9EDD606407}"/>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871173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E8024-1FE3-2C4D-A1D6-E7E8B25773A6}"/>
              </a:ext>
            </a:extLst>
          </p:cNvPr>
          <p:cNvSpPr>
            <a:spLocks noGrp="1"/>
          </p:cNvSpPr>
          <p:nvPr>
            <p:ph type="title"/>
          </p:nvPr>
        </p:nvSpPr>
        <p:spPr>
          <a:xfrm>
            <a:off x="0" y="1"/>
            <a:ext cx="1219200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213E8-C728-0146-9387-E37126CDB64A}"/>
              </a:ext>
            </a:extLst>
          </p:cNvPr>
          <p:cNvSpPr>
            <a:spLocks noGrp="1"/>
          </p:cNvSpPr>
          <p:nvPr>
            <p:ph type="body" idx="1"/>
          </p:nvPr>
        </p:nvSpPr>
        <p:spPr>
          <a:xfrm>
            <a:off x="262002" y="1136692"/>
            <a:ext cx="11725405" cy="55522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4963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17.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emf"/></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17.xml"/><Relationship Id="rId5" Type="http://schemas.openxmlformats.org/officeDocument/2006/relationships/image" Target="../media/image68.png"/><Relationship Id="rId4" Type="http://schemas.openxmlformats.org/officeDocument/2006/relationships/image" Target="../media/image67.emf"/></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17.xml"/><Relationship Id="rId5" Type="http://schemas.openxmlformats.org/officeDocument/2006/relationships/image" Target="../media/image72.emf"/><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emf"/><Relationship Id="rId1" Type="http://schemas.openxmlformats.org/officeDocument/2006/relationships/slideLayout" Target="../slideLayouts/slideLayout17.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8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vsg-psu/PathPlanning_MapTools_ParseXODR/blob/main/Data/XODRExport/XODRExport/MATLAB/01CreatedInMATLAB/testXODR_23-03-21T15-02-19_100mLine_oneLane_noShoulder.xodr"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7949" y="773003"/>
            <a:ext cx="6638544" cy="2720962"/>
          </a:xfrm>
        </p:spPr>
        <p:txBody>
          <a:bodyPr anchor="ctr">
            <a:noAutofit/>
          </a:bodyPr>
          <a:lstStyle/>
          <a:p>
            <a:r>
              <a:rPr lang="en-US" altLang="zh-CN" sz="4100" dirty="0"/>
              <a:t>Automated Decomposition of Lane Features into ASAM OpenDRIVE</a:t>
            </a:r>
            <a:endParaRPr lang="en-US" sz="4100" dirty="0"/>
          </a:p>
        </p:txBody>
      </p:sp>
      <p:sp>
        <p:nvSpPr>
          <p:cNvPr id="5" name="Rectangle 4">
            <a:extLst>
              <a:ext uri="{FF2B5EF4-FFF2-40B4-BE49-F238E27FC236}">
                <a16:creationId xmlns:a16="http://schemas.microsoft.com/office/drawing/2014/main" id="{5D05F47F-81F5-49D0-8498-E123B876D1C8}"/>
              </a:ext>
            </a:extLst>
          </p:cNvPr>
          <p:cNvSpPr/>
          <p:nvPr/>
        </p:nvSpPr>
        <p:spPr>
          <a:xfrm>
            <a:off x="789447" y="4691236"/>
            <a:ext cx="6096000" cy="1477328"/>
          </a:xfrm>
          <a:prstGeom prst="rect">
            <a:avLst/>
          </a:prstGeom>
        </p:spPr>
        <p:txBody>
          <a:bodyPr>
            <a:spAutoFit/>
          </a:bodyPr>
          <a:lstStyle/>
          <a:p>
            <a:pPr>
              <a:spcBef>
                <a:spcPct val="0"/>
              </a:spcBef>
            </a:pPr>
            <a:r>
              <a:rPr lang="en-US" altLang="zh-CN" dirty="0">
                <a:latin typeface="Helvetica" panose="020B0604020202030204" pitchFamily="34" charset="0"/>
              </a:rPr>
              <a:t>Intelligent Vehicles and Systems Group,</a:t>
            </a:r>
            <a:endParaRPr lang="en-GB" altLang="en-US" dirty="0">
              <a:latin typeface="Helvetica" panose="020B0604020202030204" pitchFamily="34" charset="0"/>
            </a:endParaRPr>
          </a:p>
          <a:p>
            <a:pPr>
              <a:spcBef>
                <a:spcPct val="0"/>
              </a:spcBef>
            </a:pPr>
            <a:r>
              <a:rPr lang="en-US" altLang="zh-CN" dirty="0">
                <a:latin typeface="Helvetica" panose="020B0604020202030204" pitchFamily="34" charset="0"/>
              </a:rPr>
              <a:t>Department </a:t>
            </a:r>
            <a:r>
              <a:rPr lang="en-US" altLang="en-US" dirty="0">
                <a:latin typeface="Helvetica" panose="020B0604020202030204" pitchFamily="34" charset="0"/>
              </a:rPr>
              <a:t>of Mechanical Engineering</a:t>
            </a:r>
            <a:r>
              <a:rPr lang="zh-CN" altLang="en-US" dirty="0">
                <a:latin typeface="Helvetica" panose="020B0604020202030204" pitchFamily="34" charset="0"/>
              </a:rPr>
              <a:t>，</a:t>
            </a:r>
            <a:endParaRPr lang="en-US" altLang="en-US" dirty="0">
              <a:latin typeface="Helvetica" panose="020B0604020202030204" pitchFamily="34" charset="0"/>
            </a:endParaRPr>
          </a:p>
          <a:p>
            <a:pPr>
              <a:spcBef>
                <a:spcPct val="0"/>
              </a:spcBef>
            </a:pPr>
            <a:r>
              <a:rPr lang="en-US" altLang="zh-CN" dirty="0">
                <a:latin typeface="Helvetica" panose="020B0604020202030204" pitchFamily="34" charset="0"/>
              </a:rPr>
              <a:t>The Pennsylvania State University</a:t>
            </a:r>
            <a:endParaRPr lang="en-US" altLang="en-US" dirty="0">
              <a:latin typeface="Helvetica" panose="020B0604020202030204" pitchFamily="34" charset="0"/>
            </a:endParaRPr>
          </a:p>
          <a:p>
            <a:pPr>
              <a:spcBef>
                <a:spcPct val="0"/>
              </a:spcBef>
            </a:pPr>
            <a:endParaRPr lang="en-US" altLang="en-US" dirty="0">
              <a:latin typeface="Helvetica" panose="020B0604020202030204" pitchFamily="34" charset="0"/>
            </a:endParaRPr>
          </a:p>
          <a:p>
            <a:pPr>
              <a:spcBef>
                <a:spcPct val="0"/>
              </a:spcBef>
            </a:pPr>
            <a:r>
              <a:rPr lang="en-US" altLang="en-US" dirty="0">
                <a:latin typeface="Helvetica" panose="020B0604020202030204" pitchFamily="34" charset="0"/>
              </a:rPr>
              <a:t>03/12/2024</a:t>
            </a:r>
          </a:p>
        </p:txBody>
      </p:sp>
      <p:pic>
        <p:nvPicPr>
          <p:cNvPr id="23" name="Picture 22" descr="content image">
            <a:extLst>
              <a:ext uri="{FF2B5EF4-FFF2-40B4-BE49-F238E27FC236}">
                <a16:creationId xmlns:a16="http://schemas.microsoft.com/office/drawing/2014/main" id="{293B01EB-5B08-41D1-9C19-461650DB9D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49" y="74958"/>
            <a:ext cx="1689451" cy="530007"/>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a:extLst>
              <a:ext uri="{FF2B5EF4-FFF2-40B4-BE49-F238E27FC236}">
                <a16:creationId xmlns:a16="http://schemas.microsoft.com/office/drawing/2014/main" id="{096EC32F-D992-D4CA-A064-10AEE833E671}"/>
              </a:ext>
            </a:extLst>
          </p:cNvPr>
          <p:cNvSpPr>
            <a:spLocks noGrp="1"/>
          </p:cNvSpPr>
          <p:nvPr>
            <p:ph type="subTitle" idx="1"/>
          </p:nvPr>
        </p:nvSpPr>
        <p:spPr/>
        <p:txBody>
          <a:bodyPr/>
          <a:lstStyle/>
          <a:p>
            <a:pPr algn="l"/>
            <a:r>
              <a:rPr lang="en-US" dirty="0"/>
              <a:t>By Sean Brennan</a:t>
            </a:r>
          </a:p>
        </p:txBody>
      </p:sp>
      <p:pic>
        <p:nvPicPr>
          <p:cNvPr id="3" name="Content Placeholder 4" descr="Chart, line chart&#10;&#10;Description automatically generated">
            <a:extLst>
              <a:ext uri="{FF2B5EF4-FFF2-40B4-BE49-F238E27FC236}">
                <a16:creationId xmlns:a16="http://schemas.microsoft.com/office/drawing/2014/main" id="{C11E7EF7-B6E1-D610-B02B-8921DEB8B401}"/>
              </a:ext>
            </a:extLst>
          </p:cNvPr>
          <p:cNvPicPr>
            <a:picLocks noChangeAspect="1"/>
          </p:cNvPicPr>
          <p:nvPr/>
        </p:nvPicPr>
        <p:blipFill rotWithShape="1">
          <a:blip r:embed="rId4"/>
          <a:srcRect l="-824" t="-1" r="-814" b="-1"/>
          <a:stretch/>
        </p:blipFill>
        <p:spPr>
          <a:xfrm>
            <a:off x="7194733" y="1988003"/>
            <a:ext cx="4069097" cy="2091856"/>
          </a:xfrm>
          <a:prstGeom prst="rect">
            <a:avLst/>
          </a:prstGeom>
        </p:spPr>
      </p:pic>
    </p:spTree>
    <p:extLst>
      <p:ext uri="{BB962C8B-B14F-4D97-AF65-F5344CB8AC3E}">
        <p14:creationId xmlns:p14="http://schemas.microsoft.com/office/powerpoint/2010/main" val="3758782158"/>
      </p:ext>
    </p:extLst>
  </p:cSld>
  <p:clrMapOvr>
    <a:masterClrMapping/>
  </p:clrMapOvr>
  <mc:AlternateContent xmlns:mc="http://schemas.openxmlformats.org/markup-compatibility/2006" xmlns:p14="http://schemas.microsoft.com/office/powerpoint/2010/main">
    <mc:Choice Requires="p14">
      <p:transition spd="slow" p14:dur="2000" advTm="4855"/>
    </mc:Choice>
    <mc:Fallback xmlns="">
      <p:transition spd="slow" advTm="485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566-D990-F11F-EB73-A2BBECC2D207}"/>
              </a:ext>
            </a:extLst>
          </p:cNvPr>
          <p:cNvSpPr>
            <a:spLocks noGrp="1"/>
          </p:cNvSpPr>
          <p:nvPr>
            <p:ph type="title"/>
          </p:nvPr>
        </p:nvSpPr>
        <p:spPr>
          <a:xfrm>
            <a:off x="262003" y="114604"/>
            <a:ext cx="10515600" cy="1325563"/>
          </a:xfrm>
        </p:spPr>
        <p:txBody>
          <a:bodyPr/>
          <a:lstStyle/>
          <a:p>
            <a:r>
              <a:rPr lang="en-US" dirty="0"/>
              <a:t>The contents in &lt;header&gt; are represented by a “Attributes” struct in MATLAB </a:t>
            </a:r>
          </a:p>
        </p:txBody>
      </p:sp>
      <p:pic>
        <p:nvPicPr>
          <p:cNvPr id="4" name="Picture 3">
            <a:extLst>
              <a:ext uri="{FF2B5EF4-FFF2-40B4-BE49-F238E27FC236}">
                <a16:creationId xmlns:a16="http://schemas.microsoft.com/office/drawing/2014/main" id="{6C85DE21-EEDB-F01F-B527-3DBD795352B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1E3A20-3964-A011-0802-61A93E1D8DF9}"/>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20743ADC-5CC1-E69C-0311-68CCD89742E8}"/>
              </a:ext>
            </a:extLst>
          </p:cNvPr>
          <p:cNvSpPr/>
          <p:nvPr/>
        </p:nvSpPr>
        <p:spPr>
          <a:xfrm>
            <a:off x="989557" y="2123160"/>
            <a:ext cx="4161172" cy="5260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1FD9B1-6803-DED4-1BF8-121E1DA50C25}"/>
              </a:ext>
            </a:extLst>
          </p:cNvPr>
          <p:cNvPicPr>
            <a:picLocks noChangeAspect="1"/>
          </p:cNvPicPr>
          <p:nvPr/>
        </p:nvPicPr>
        <p:blipFill>
          <a:blip r:embed="rId3"/>
          <a:stretch>
            <a:fillRect/>
          </a:stretch>
        </p:blipFill>
        <p:spPr>
          <a:xfrm>
            <a:off x="6741534" y="1432158"/>
            <a:ext cx="3333390" cy="756857"/>
          </a:xfrm>
          <a:prstGeom prst="rect">
            <a:avLst/>
          </a:prstGeom>
        </p:spPr>
      </p:pic>
      <p:pic>
        <p:nvPicPr>
          <p:cNvPr id="10" name="Picture 9">
            <a:extLst>
              <a:ext uri="{FF2B5EF4-FFF2-40B4-BE49-F238E27FC236}">
                <a16:creationId xmlns:a16="http://schemas.microsoft.com/office/drawing/2014/main" id="{26F743C0-F16E-961A-5394-A6E4C774FE93}"/>
              </a:ext>
            </a:extLst>
          </p:cNvPr>
          <p:cNvPicPr>
            <a:picLocks noChangeAspect="1"/>
          </p:cNvPicPr>
          <p:nvPr/>
        </p:nvPicPr>
        <p:blipFill>
          <a:blip r:embed="rId4"/>
          <a:stretch>
            <a:fillRect/>
          </a:stretch>
        </p:blipFill>
        <p:spPr>
          <a:xfrm>
            <a:off x="6741534" y="3239529"/>
            <a:ext cx="3785110" cy="1965036"/>
          </a:xfrm>
          <a:prstGeom prst="rect">
            <a:avLst/>
          </a:prstGeom>
        </p:spPr>
      </p:pic>
      <p:cxnSp>
        <p:nvCxnSpPr>
          <p:cNvPr id="12" name="Straight Arrow Connector 11">
            <a:extLst>
              <a:ext uri="{FF2B5EF4-FFF2-40B4-BE49-F238E27FC236}">
                <a16:creationId xmlns:a16="http://schemas.microsoft.com/office/drawing/2014/main" id="{6A18E6C7-C3DA-4FAB-BD24-C182959A56C8}"/>
              </a:ext>
            </a:extLst>
          </p:cNvPr>
          <p:cNvCxnSpPr>
            <a:cxnSpLocks/>
            <a:stCxn id="6" idx="3"/>
          </p:cNvCxnSpPr>
          <p:nvPr/>
        </p:nvCxnSpPr>
        <p:spPr>
          <a:xfrm flipV="1">
            <a:off x="5150729" y="2054268"/>
            <a:ext cx="1590805"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635872-D6F9-F50D-F652-366F3B0AF127}"/>
              </a:ext>
            </a:extLst>
          </p:cNvPr>
          <p:cNvCxnSpPr>
            <a:cxnSpLocks/>
          </p:cNvCxnSpPr>
          <p:nvPr/>
        </p:nvCxnSpPr>
        <p:spPr>
          <a:xfrm>
            <a:off x="7041273" y="2123160"/>
            <a:ext cx="0" cy="11163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1E4389-A446-05B4-FC2C-FC3EEC2BD28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27688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3FED-CD96-582A-5E3B-487D999AE1DE}"/>
              </a:ext>
            </a:extLst>
          </p:cNvPr>
          <p:cNvSpPr>
            <a:spLocks noGrp="1"/>
          </p:cNvSpPr>
          <p:nvPr>
            <p:ph type="title"/>
          </p:nvPr>
        </p:nvSpPr>
        <p:spPr>
          <a:xfrm>
            <a:off x="838200" y="365125"/>
            <a:ext cx="11018178" cy="1325563"/>
          </a:xfrm>
        </p:spPr>
        <p:txBody>
          <a:bodyPr>
            <a:normAutofit fontScale="90000"/>
          </a:bodyPr>
          <a:lstStyle/>
          <a:p>
            <a:r>
              <a:rPr lang="en-US" dirty="0"/>
              <a:t>Some elements are cell arrays to allow multiples (roads, lanes, </a:t>
            </a:r>
            <a:r>
              <a:rPr lang="en-US" dirty="0" err="1"/>
              <a:t>etc</a:t>
            </a:r>
            <a:r>
              <a:rPr lang="en-US" dirty="0"/>
              <a:t>). Here, &lt;road&gt; is described as cell in MATLAB, and each cell element is a struct. </a:t>
            </a:r>
          </a:p>
        </p:txBody>
      </p:sp>
      <p:pic>
        <p:nvPicPr>
          <p:cNvPr id="4" name="Picture 3">
            <a:extLst>
              <a:ext uri="{FF2B5EF4-FFF2-40B4-BE49-F238E27FC236}">
                <a16:creationId xmlns:a16="http://schemas.microsoft.com/office/drawing/2014/main" id="{C6A87934-A46F-8E58-6B5C-3E139FA74EA4}"/>
              </a:ext>
            </a:extLst>
          </p:cNvPr>
          <p:cNvPicPr>
            <a:picLocks noChangeAspect="1"/>
          </p:cNvPicPr>
          <p:nvPr/>
        </p:nvPicPr>
        <p:blipFill>
          <a:blip r:embed="rId2"/>
          <a:stretch>
            <a:fillRect/>
          </a:stretch>
        </p:blipFill>
        <p:spPr>
          <a:xfrm>
            <a:off x="6774754" y="2955294"/>
            <a:ext cx="2400300" cy="809625"/>
          </a:xfrm>
          <a:prstGeom prst="rect">
            <a:avLst/>
          </a:prstGeom>
        </p:spPr>
      </p:pic>
      <p:pic>
        <p:nvPicPr>
          <p:cNvPr id="5" name="Picture 4">
            <a:extLst>
              <a:ext uri="{FF2B5EF4-FFF2-40B4-BE49-F238E27FC236}">
                <a16:creationId xmlns:a16="http://schemas.microsoft.com/office/drawing/2014/main" id="{D067D1F8-749A-72F3-0D56-4D823AD9287B}"/>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BCA7C801-FC85-749A-31D3-03796FF445E0}"/>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AADDFFF8-2518-414B-7060-BC569A7D4CF9}"/>
              </a:ext>
            </a:extLst>
          </p:cNvPr>
          <p:cNvSpPr/>
          <p:nvPr/>
        </p:nvSpPr>
        <p:spPr>
          <a:xfrm>
            <a:off x="601249" y="2642992"/>
            <a:ext cx="350729" cy="169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2C3B2-B577-FAA3-006D-45B4A495BAD1}"/>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564868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AC54-847E-A26F-E9DD-F3FC4B5CBB5F}"/>
              </a:ext>
            </a:extLst>
          </p:cNvPr>
          <p:cNvSpPr>
            <a:spLocks noGrp="1"/>
          </p:cNvSpPr>
          <p:nvPr>
            <p:ph type="title"/>
          </p:nvPr>
        </p:nvSpPr>
        <p:spPr>
          <a:xfrm>
            <a:off x="246580" y="365125"/>
            <a:ext cx="11774184" cy="1325563"/>
          </a:xfrm>
        </p:spPr>
        <p:txBody>
          <a:bodyPr>
            <a:noAutofit/>
          </a:bodyPr>
          <a:lstStyle/>
          <a:p>
            <a:r>
              <a:rPr lang="en-US" sz="3600" dirty="0"/>
              <a:t>The attributes of &lt;road&gt;,i.e., id, length, s, are represented by a “Attributes”  struct in MATLAB. All “Attributes” fields are special: in MATLAB, these are reserved to be inside the field</a:t>
            </a:r>
          </a:p>
        </p:txBody>
      </p:sp>
      <p:pic>
        <p:nvPicPr>
          <p:cNvPr id="4" name="Picture 3">
            <a:extLst>
              <a:ext uri="{FF2B5EF4-FFF2-40B4-BE49-F238E27FC236}">
                <a16:creationId xmlns:a16="http://schemas.microsoft.com/office/drawing/2014/main" id="{59235662-63C1-4879-0626-807A528A787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72305C3-57E0-FCC3-BEFD-1EE559756191}"/>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158D8889-6014-6F3C-DFF9-FD4F2D531E4D}"/>
              </a:ext>
            </a:extLst>
          </p:cNvPr>
          <p:cNvSpPr/>
          <p:nvPr/>
        </p:nvSpPr>
        <p:spPr>
          <a:xfrm>
            <a:off x="970767" y="2655518"/>
            <a:ext cx="1427967" cy="144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30B6C1-22EC-28A0-2AC4-7E6034FF9CBD}"/>
              </a:ext>
            </a:extLst>
          </p:cNvPr>
          <p:cNvPicPr>
            <a:picLocks noChangeAspect="1"/>
          </p:cNvPicPr>
          <p:nvPr/>
        </p:nvPicPr>
        <p:blipFill>
          <a:blip r:embed="rId3"/>
          <a:stretch>
            <a:fillRect/>
          </a:stretch>
        </p:blipFill>
        <p:spPr>
          <a:xfrm>
            <a:off x="6477389" y="4106449"/>
            <a:ext cx="3638550" cy="1323975"/>
          </a:xfrm>
          <a:prstGeom prst="rect">
            <a:avLst/>
          </a:prstGeom>
        </p:spPr>
      </p:pic>
      <p:pic>
        <p:nvPicPr>
          <p:cNvPr id="8" name="Picture 7">
            <a:extLst>
              <a:ext uri="{FF2B5EF4-FFF2-40B4-BE49-F238E27FC236}">
                <a16:creationId xmlns:a16="http://schemas.microsoft.com/office/drawing/2014/main" id="{6ABA5134-CCAC-A17E-6555-4F84404ABAA8}"/>
              </a:ext>
            </a:extLst>
          </p:cNvPr>
          <p:cNvPicPr>
            <a:picLocks noChangeAspect="1"/>
          </p:cNvPicPr>
          <p:nvPr/>
        </p:nvPicPr>
        <p:blipFill>
          <a:blip r:embed="rId4"/>
          <a:stretch>
            <a:fillRect/>
          </a:stretch>
        </p:blipFill>
        <p:spPr>
          <a:xfrm>
            <a:off x="6396298" y="1961954"/>
            <a:ext cx="3933825" cy="1362075"/>
          </a:xfrm>
          <a:prstGeom prst="rect">
            <a:avLst/>
          </a:prstGeom>
        </p:spPr>
      </p:pic>
      <p:cxnSp>
        <p:nvCxnSpPr>
          <p:cNvPr id="9" name="Straight Arrow Connector 8">
            <a:extLst>
              <a:ext uri="{FF2B5EF4-FFF2-40B4-BE49-F238E27FC236}">
                <a16:creationId xmlns:a16="http://schemas.microsoft.com/office/drawing/2014/main" id="{734A4611-2D6A-98F9-5153-711DFFAA157F}"/>
              </a:ext>
            </a:extLst>
          </p:cNvPr>
          <p:cNvCxnSpPr>
            <a:cxnSpLocks/>
            <a:stCxn id="6" idx="3"/>
          </p:cNvCxnSpPr>
          <p:nvPr/>
        </p:nvCxnSpPr>
        <p:spPr>
          <a:xfrm>
            <a:off x="2398734" y="2727543"/>
            <a:ext cx="3997564" cy="397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798157-1C75-D3C8-B72B-9BAE3B129CAF}"/>
              </a:ext>
            </a:extLst>
          </p:cNvPr>
          <p:cNvCxnSpPr>
            <a:cxnSpLocks/>
          </p:cNvCxnSpPr>
          <p:nvPr/>
        </p:nvCxnSpPr>
        <p:spPr>
          <a:xfrm>
            <a:off x="6945682" y="3224571"/>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A168C75-34A9-5478-C4EA-C4FA25DB5D86}"/>
              </a:ext>
            </a:extLst>
          </p:cNvPr>
          <p:cNvSpPr/>
          <p:nvPr/>
        </p:nvSpPr>
        <p:spPr>
          <a:xfrm>
            <a:off x="6396298" y="3008563"/>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F143B85-D99A-73E7-5FB3-9DD6435E38FC}"/>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1284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2736-1DE5-41DA-F2A3-9666B32FF9CC}"/>
              </a:ext>
            </a:extLst>
          </p:cNvPr>
          <p:cNvSpPr>
            <a:spLocks noGrp="1"/>
          </p:cNvSpPr>
          <p:nvPr>
            <p:ph type="title"/>
          </p:nvPr>
        </p:nvSpPr>
        <p:spPr/>
        <p:txBody>
          <a:bodyPr>
            <a:normAutofit fontScale="90000"/>
          </a:bodyPr>
          <a:lstStyle/>
          <a:p>
            <a:r>
              <a:rPr lang="en-US" dirty="0"/>
              <a:t>Lv3 elements under &lt;road&gt;, aka &lt;</a:t>
            </a:r>
            <a:r>
              <a:rPr lang="en-US" dirty="0" err="1"/>
              <a:t>planView</a:t>
            </a:r>
            <a:r>
              <a:rPr lang="en-US" dirty="0"/>
              <a:t>&gt; and &lt;lanes&gt;, are described as struct in MATLAB.</a:t>
            </a:r>
          </a:p>
        </p:txBody>
      </p:sp>
      <p:pic>
        <p:nvPicPr>
          <p:cNvPr id="4" name="Picture 3">
            <a:extLst>
              <a:ext uri="{FF2B5EF4-FFF2-40B4-BE49-F238E27FC236}">
                <a16:creationId xmlns:a16="http://schemas.microsoft.com/office/drawing/2014/main" id="{B46F4C50-D3CE-F6D5-DAF9-BB6522704213}"/>
              </a:ext>
            </a:extLst>
          </p:cNvPr>
          <p:cNvPicPr>
            <a:picLocks noChangeAspect="1"/>
          </p:cNvPicPr>
          <p:nvPr/>
        </p:nvPicPr>
        <p:blipFill>
          <a:blip r:embed="rId2"/>
          <a:stretch>
            <a:fillRect/>
          </a:stretch>
        </p:blipFill>
        <p:spPr>
          <a:xfrm>
            <a:off x="7202205" y="2184291"/>
            <a:ext cx="4000500" cy="1362075"/>
          </a:xfrm>
          <a:prstGeom prst="rect">
            <a:avLst/>
          </a:prstGeom>
        </p:spPr>
      </p:pic>
      <p:pic>
        <p:nvPicPr>
          <p:cNvPr id="5" name="Picture 4">
            <a:extLst>
              <a:ext uri="{FF2B5EF4-FFF2-40B4-BE49-F238E27FC236}">
                <a16:creationId xmlns:a16="http://schemas.microsoft.com/office/drawing/2014/main" id="{58800A22-B6B0-03EF-735C-E4EFB0AB043D}"/>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3F92809A-2573-755A-3596-BC1BD9708A73}"/>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7" name="Rectangle 6">
            <a:extLst>
              <a:ext uri="{FF2B5EF4-FFF2-40B4-BE49-F238E27FC236}">
                <a16:creationId xmlns:a16="http://schemas.microsoft.com/office/drawing/2014/main" id="{A3EEFFDF-3179-32E4-8F65-08FF0178E06C}"/>
              </a:ext>
            </a:extLst>
          </p:cNvPr>
          <p:cNvSpPr/>
          <p:nvPr/>
        </p:nvSpPr>
        <p:spPr>
          <a:xfrm>
            <a:off x="745299" y="2793304"/>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58938F-34D3-1964-768D-2416C0AAC863}"/>
              </a:ext>
            </a:extLst>
          </p:cNvPr>
          <p:cNvSpPr/>
          <p:nvPr/>
        </p:nvSpPr>
        <p:spPr>
          <a:xfrm>
            <a:off x="745299" y="3429000"/>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7C4DE9-056E-EEC7-840A-780D7A772556}"/>
              </a:ext>
            </a:extLst>
          </p:cNvPr>
          <p:cNvSpPr txBox="1"/>
          <p:nvPr/>
        </p:nvSpPr>
        <p:spPr>
          <a:xfrm>
            <a:off x="7658622" y="451165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409311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E1A7-CA8E-7DE4-5E24-6FBFBE03628D}"/>
              </a:ext>
            </a:extLst>
          </p:cNvPr>
          <p:cNvSpPr>
            <a:spLocks noGrp="1"/>
          </p:cNvSpPr>
          <p:nvPr>
            <p:ph type="title"/>
          </p:nvPr>
        </p:nvSpPr>
        <p:spPr>
          <a:xfrm>
            <a:off x="368083" y="159347"/>
            <a:ext cx="10515600" cy="1325563"/>
          </a:xfrm>
        </p:spPr>
        <p:txBody>
          <a:bodyPr>
            <a:normAutofit fontScale="90000"/>
          </a:bodyPr>
          <a:lstStyle/>
          <a:p>
            <a:r>
              <a:rPr lang="en-US" dirty="0"/>
              <a:t>&lt;</a:t>
            </a:r>
            <a:r>
              <a:rPr lang="en-US" dirty="0" err="1"/>
              <a:t>planView</a:t>
            </a:r>
            <a:r>
              <a:rPr lang="en-US" dirty="0"/>
              <a:t>&gt; contains &lt;geometry&gt;, which is a cell in MATLAB. Each of the cell element is a struct. </a:t>
            </a:r>
          </a:p>
        </p:txBody>
      </p:sp>
      <p:pic>
        <p:nvPicPr>
          <p:cNvPr id="4" name="Picture 3">
            <a:extLst>
              <a:ext uri="{FF2B5EF4-FFF2-40B4-BE49-F238E27FC236}">
                <a16:creationId xmlns:a16="http://schemas.microsoft.com/office/drawing/2014/main" id="{09399879-9621-C50F-AE2A-0C65704B818D}"/>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6A8E30BF-77B8-9B7E-A658-26D17A4375F8}"/>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63D2562-2FB1-BD0A-BF8C-2C2764A111D9}"/>
              </a:ext>
            </a:extLst>
          </p:cNvPr>
          <p:cNvSpPr/>
          <p:nvPr/>
        </p:nvSpPr>
        <p:spPr>
          <a:xfrm>
            <a:off x="908138" y="2924828"/>
            <a:ext cx="569934" cy="1377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038DDF-82EA-14F9-7522-4A38E8C462CC}"/>
              </a:ext>
            </a:extLst>
          </p:cNvPr>
          <p:cNvPicPr>
            <a:picLocks noChangeAspect="1"/>
          </p:cNvPicPr>
          <p:nvPr/>
        </p:nvPicPr>
        <p:blipFill>
          <a:blip r:embed="rId3"/>
          <a:stretch>
            <a:fillRect/>
          </a:stretch>
        </p:blipFill>
        <p:spPr>
          <a:xfrm>
            <a:off x="5943664" y="2676916"/>
            <a:ext cx="3724275" cy="990600"/>
          </a:xfrm>
          <a:prstGeom prst="rect">
            <a:avLst/>
          </a:prstGeom>
        </p:spPr>
      </p:pic>
      <p:pic>
        <p:nvPicPr>
          <p:cNvPr id="9" name="Picture 8">
            <a:extLst>
              <a:ext uri="{FF2B5EF4-FFF2-40B4-BE49-F238E27FC236}">
                <a16:creationId xmlns:a16="http://schemas.microsoft.com/office/drawing/2014/main" id="{1A454940-6610-BB7F-B6C5-4182C7115F63}"/>
              </a:ext>
            </a:extLst>
          </p:cNvPr>
          <p:cNvPicPr>
            <a:picLocks noChangeAspect="1"/>
          </p:cNvPicPr>
          <p:nvPr/>
        </p:nvPicPr>
        <p:blipFill rotWithShape="1">
          <a:blip r:embed="rId4"/>
          <a:srcRect t="15077"/>
          <a:stretch/>
        </p:blipFill>
        <p:spPr>
          <a:xfrm>
            <a:off x="5943664" y="4507651"/>
            <a:ext cx="4067175" cy="703741"/>
          </a:xfrm>
          <a:prstGeom prst="rect">
            <a:avLst/>
          </a:prstGeom>
        </p:spPr>
      </p:pic>
      <p:cxnSp>
        <p:nvCxnSpPr>
          <p:cNvPr id="11" name="Straight Arrow Connector 10">
            <a:extLst>
              <a:ext uri="{FF2B5EF4-FFF2-40B4-BE49-F238E27FC236}">
                <a16:creationId xmlns:a16="http://schemas.microsoft.com/office/drawing/2014/main" id="{90032D27-E8FA-1D56-A87B-EF4E968F0126}"/>
              </a:ext>
            </a:extLst>
          </p:cNvPr>
          <p:cNvCxnSpPr>
            <a:cxnSpLocks/>
            <a:stCxn id="6" idx="3"/>
          </p:cNvCxnSpPr>
          <p:nvPr/>
        </p:nvCxnSpPr>
        <p:spPr>
          <a:xfrm>
            <a:off x="1478072" y="2993721"/>
            <a:ext cx="4465592" cy="4503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44A299-73E1-F8E9-AC03-21641C45C5EA}"/>
              </a:ext>
            </a:extLst>
          </p:cNvPr>
          <p:cNvCxnSpPr>
            <a:cxnSpLocks/>
          </p:cNvCxnSpPr>
          <p:nvPr/>
        </p:nvCxnSpPr>
        <p:spPr>
          <a:xfrm>
            <a:off x="6388274" y="3512975"/>
            <a:ext cx="0" cy="9946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CD0733-0F79-5BCD-9A32-9AF824CE96C3}"/>
              </a:ext>
            </a:extLst>
          </p:cNvPr>
          <p:cNvSpPr txBox="1"/>
          <p:nvPr/>
        </p:nvSpPr>
        <p:spPr>
          <a:xfrm>
            <a:off x="6790752"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54418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B900-2272-824F-760C-E2F903B7B054}"/>
              </a:ext>
            </a:extLst>
          </p:cNvPr>
          <p:cNvSpPr>
            <a:spLocks noGrp="1"/>
          </p:cNvSpPr>
          <p:nvPr>
            <p:ph type="title"/>
          </p:nvPr>
        </p:nvSpPr>
        <p:spPr>
          <a:xfrm>
            <a:off x="368083" y="74754"/>
            <a:ext cx="10515600" cy="1325563"/>
          </a:xfrm>
        </p:spPr>
        <p:txBody>
          <a:bodyPr>
            <a:normAutofit fontScale="90000"/>
          </a:bodyPr>
          <a:lstStyle/>
          <a:p>
            <a:r>
              <a:rPr lang="en-US" dirty="0"/>
              <a:t>The attributes of &lt;geometry&gt;, aka </a:t>
            </a:r>
            <a:r>
              <a:rPr lang="en-US" dirty="0" err="1"/>
              <a:t>hdg</a:t>
            </a:r>
            <a:r>
              <a:rPr lang="en-US" dirty="0"/>
              <a:t>, length, s, x and y are contained in a “Attributes” struct.</a:t>
            </a:r>
          </a:p>
        </p:txBody>
      </p:sp>
      <p:pic>
        <p:nvPicPr>
          <p:cNvPr id="4" name="Picture 3">
            <a:extLst>
              <a:ext uri="{FF2B5EF4-FFF2-40B4-BE49-F238E27FC236}">
                <a16:creationId xmlns:a16="http://schemas.microsoft.com/office/drawing/2014/main" id="{88254441-0175-B45F-531B-AB8C84C38F7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B7B70E-C411-5826-777F-00F14B98AC34}"/>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4B868EE3-2E87-C282-6B32-DB5CB937F65B}"/>
              </a:ext>
            </a:extLst>
          </p:cNvPr>
          <p:cNvSpPr/>
          <p:nvPr/>
        </p:nvSpPr>
        <p:spPr>
          <a:xfrm>
            <a:off x="1484334" y="2924828"/>
            <a:ext cx="2073057" cy="201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4660AF7-2B4F-ABBC-B9AA-96F9ACB1FEC0}"/>
              </a:ext>
            </a:extLst>
          </p:cNvPr>
          <p:cNvPicPr>
            <a:picLocks noChangeAspect="1"/>
          </p:cNvPicPr>
          <p:nvPr/>
        </p:nvPicPr>
        <p:blipFill>
          <a:blip r:embed="rId3"/>
          <a:stretch>
            <a:fillRect/>
          </a:stretch>
        </p:blipFill>
        <p:spPr>
          <a:xfrm>
            <a:off x="5772411" y="3611769"/>
            <a:ext cx="4981575" cy="1714500"/>
          </a:xfrm>
          <a:prstGeom prst="rect">
            <a:avLst/>
          </a:prstGeom>
        </p:spPr>
      </p:pic>
      <p:pic>
        <p:nvPicPr>
          <p:cNvPr id="8" name="Picture 7">
            <a:extLst>
              <a:ext uri="{FF2B5EF4-FFF2-40B4-BE49-F238E27FC236}">
                <a16:creationId xmlns:a16="http://schemas.microsoft.com/office/drawing/2014/main" id="{1541A7A8-03B8-9571-3BE1-EDD5B45A28AB}"/>
              </a:ext>
            </a:extLst>
          </p:cNvPr>
          <p:cNvPicPr>
            <a:picLocks noChangeAspect="1"/>
          </p:cNvPicPr>
          <p:nvPr/>
        </p:nvPicPr>
        <p:blipFill>
          <a:blip r:embed="rId4"/>
          <a:stretch>
            <a:fillRect/>
          </a:stretch>
        </p:blipFill>
        <p:spPr>
          <a:xfrm>
            <a:off x="5772411" y="2040568"/>
            <a:ext cx="4267200" cy="1085850"/>
          </a:xfrm>
          <a:prstGeom prst="rect">
            <a:avLst/>
          </a:prstGeom>
        </p:spPr>
      </p:pic>
      <p:cxnSp>
        <p:nvCxnSpPr>
          <p:cNvPr id="9" name="Straight Arrow Connector 8">
            <a:extLst>
              <a:ext uri="{FF2B5EF4-FFF2-40B4-BE49-F238E27FC236}">
                <a16:creationId xmlns:a16="http://schemas.microsoft.com/office/drawing/2014/main" id="{6990D8B5-535C-AD25-A62C-F2F042286EE2}"/>
              </a:ext>
            </a:extLst>
          </p:cNvPr>
          <p:cNvCxnSpPr>
            <a:cxnSpLocks/>
          </p:cNvCxnSpPr>
          <p:nvPr/>
        </p:nvCxnSpPr>
        <p:spPr>
          <a:xfrm>
            <a:off x="6285098" y="3062614"/>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0358D8-377C-4F17-A17D-B48A1BF50DB9}"/>
              </a:ext>
            </a:extLst>
          </p:cNvPr>
          <p:cNvSpPr/>
          <p:nvPr/>
        </p:nvSpPr>
        <p:spPr>
          <a:xfrm>
            <a:off x="5772411" y="2850928"/>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C03595-C4CF-71A1-5B5A-369B51A44D6E}"/>
              </a:ext>
            </a:extLst>
          </p:cNvPr>
          <p:cNvCxnSpPr>
            <a:cxnSpLocks/>
            <a:endCxn id="10" idx="1"/>
          </p:cNvCxnSpPr>
          <p:nvPr/>
        </p:nvCxnSpPr>
        <p:spPr>
          <a:xfrm flipV="1">
            <a:off x="3557391" y="2958932"/>
            <a:ext cx="2215020" cy="103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6639AE-8825-81AF-3344-60483D78ECC5}"/>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370105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CD1D-A821-1D90-BDDD-533ADBB7894C}"/>
              </a:ext>
            </a:extLst>
          </p:cNvPr>
          <p:cNvSpPr>
            <a:spLocks noGrp="1"/>
          </p:cNvSpPr>
          <p:nvPr>
            <p:ph type="title"/>
          </p:nvPr>
        </p:nvSpPr>
        <p:spPr/>
        <p:txBody>
          <a:bodyPr/>
          <a:lstStyle/>
          <a:p>
            <a:r>
              <a:rPr lang="en-US" dirty="0"/>
              <a:t>The &lt;line&gt; under &lt;geometry&gt; is an empty struct in MATLAB. </a:t>
            </a:r>
          </a:p>
        </p:txBody>
      </p:sp>
      <p:pic>
        <p:nvPicPr>
          <p:cNvPr id="4" name="Picture 3">
            <a:extLst>
              <a:ext uri="{FF2B5EF4-FFF2-40B4-BE49-F238E27FC236}">
                <a16:creationId xmlns:a16="http://schemas.microsoft.com/office/drawing/2014/main" id="{299949BB-0140-C047-013D-D32FE2407F2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43A3042C-C2ED-697D-5DAD-B2EA1D15C7C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70177FB8-0F91-0268-0BA8-69A6CBD40296}"/>
              </a:ext>
            </a:extLst>
          </p:cNvPr>
          <p:cNvSpPr/>
          <p:nvPr/>
        </p:nvSpPr>
        <p:spPr>
          <a:xfrm>
            <a:off x="1064713" y="3059725"/>
            <a:ext cx="507304" cy="1036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9827916-C120-25B4-EA79-77D7D8D70731}"/>
              </a:ext>
            </a:extLst>
          </p:cNvPr>
          <p:cNvCxnSpPr>
            <a:cxnSpLocks/>
          </p:cNvCxnSpPr>
          <p:nvPr/>
        </p:nvCxnSpPr>
        <p:spPr>
          <a:xfrm flipV="1">
            <a:off x="1615858" y="2787041"/>
            <a:ext cx="3883068"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F3B7EB-6E4A-75C7-3AE1-19B29254C336}"/>
              </a:ext>
            </a:extLst>
          </p:cNvPr>
          <p:cNvPicPr>
            <a:picLocks noChangeAspect="1"/>
          </p:cNvPicPr>
          <p:nvPr/>
        </p:nvPicPr>
        <p:blipFill>
          <a:blip r:embed="rId3"/>
          <a:stretch>
            <a:fillRect/>
          </a:stretch>
        </p:blipFill>
        <p:spPr>
          <a:xfrm>
            <a:off x="5498926" y="2048680"/>
            <a:ext cx="4267200" cy="1104900"/>
          </a:xfrm>
          <a:prstGeom prst="rect">
            <a:avLst/>
          </a:prstGeom>
        </p:spPr>
      </p:pic>
      <p:pic>
        <p:nvPicPr>
          <p:cNvPr id="11" name="Picture 10">
            <a:extLst>
              <a:ext uri="{FF2B5EF4-FFF2-40B4-BE49-F238E27FC236}">
                <a16:creationId xmlns:a16="http://schemas.microsoft.com/office/drawing/2014/main" id="{C0F92C11-90B3-8EBB-CC62-3FA5F978385B}"/>
              </a:ext>
            </a:extLst>
          </p:cNvPr>
          <p:cNvPicPr>
            <a:picLocks noChangeAspect="1"/>
          </p:cNvPicPr>
          <p:nvPr/>
        </p:nvPicPr>
        <p:blipFill>
          <a:blip r:embed="rId4"/>
          <a:stretch>
            <a:fillRect/>
          </a:stretch>
        </p:blipFill>
        <p:spPr>
          <a:xfrm>
            <a:off x="5498926" y="3857342"/>
            <a:ext cx="4543425" cy="1038225"/>
          </a:xfrm>
          <a:prstGeom prst="rect">
            <a:avLst/>
          </a:prstGeom>
        </p:spPr>
      </p:pic>
      <p:sp>
        <p:nvSpPr>
          <p:cNvPr id="12" name="Rectangle 11">
            <a:extLst>
              <a:ext uri="{FF2B5EF4-FFF2-40B4-BE49-F238E27FC236}">
                <a16:creationId xmlns:a16="http://schemas.microsoft.com/office/drawing/2014/main" id="{A9FEB9DC-9F18-C738-3F94-916525CFDF35}"/>
              </a:ext>
            </a:extLst>
          </p:cNvPr>
          <p:cNvSpPr/>
          <p:nvPr/>
        </p:nvSpPr>
        <p:spPr>
          <a:xfrm>
            <a:off x="5473874" y="2670331"/>
            <a:ext cx="622126" cy="2294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B7BAA96-305B-466E-4D1E-238DD4C2422C}"/>
              </a:ext>
            </a:extLst>
          </p:cNvPr>
          <p:cNvCxnSpPr>
            <a:cxnSpLocks/>
            <a:stCxn id="12" idx="2"/>
          </p:cNvCxnSpPr>
          <p:nvPr/>
        </p:nvCxnSpPr>
        <p:spPr>
          <a:xfrm>
            <a:off x="5784937" y="2899775"/>
            <a:ext cx="0" cy="9206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133823-12BF-C7C6-C695-14F0E94AD2C4}"/>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946900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DCC6-8421-3F00-B468-75940CDEBF84}"/>
              </a:ext>
            </a:extLst>
          </p:cNvPr>
          <p:cNvSpPr>
            <a:spLocks noGrp="1"/>
          </p:cNvSpPr>
          <p:nvPr>
            <p:ph type="title"/>
          </p:nvPr>
        </p:nvSpPr>
        <p:spPr/>
        <p:txBody>
          <a:bodyPr/>
          <a:lstStyle/>
          <a:p>
            <a:r>
              <a:rPr lang="en-US" dirty="0"/>
              <a:t>&lt;lanes&gt; contains &lt;</a:t>
            </a:r>
            <a:r>
              <a:rPr lang="en-US" dirty="0" err="1"/>
              <a:t>laneSection</a:t>
            </a:r>
            <a:r>
              <a:rPr lang="en-US" dirty="0"/>
              <a:t>&gt; as cell in MATLAB, and each cell element is a struct.</a:t>
            </a:r>
          </a:p>
        </p:txBody>
      </p:sp>
      <p:pic>
        <p:nvPicPr>
          <p:cNvPr id="4" name="Picture 3">
            <a:extLst>
              <a:ext uri="{FF2B5EF4-FFF2-40B4-BE49-F238E27FC236}">
                <a16:creationId xmlns:a16="http://schemas.microsoft.com/office/drawing/2014/main" id="{AAD3C1C6-4AD3-DC03-DC94-6EE16A0C6BC8}"/>
              </a:ext>
            </a:extLst>
          </p:cNvPr>
          <p:cNvPicPr>
            <a:picLocks noChangeAspect="1"/>
          </p:cNvPicPr>
          <p:nvPr/>
        </p:nvPicPr>
        <p:blipFill>
          <a:blip r:embed="rId2"/>
          <a:stretch>
            <a:fillRect/>
          </a:stretch>
        </p:blipFill>
        <p:spPr>
          <a:xfrm>
            <a:off x="6899426" y="2492027"/>
            <a:ext cx="3762375" cy="1009650"/>
          </a:xfrm>
          <a:prstGeom prst="rect">
            <a:avLst/>
          </a:prstGeom>
        </p:spPr>
      </p:pic>
      <p:pic>
        <p:nvPicPr>
          <p:cNvPr id="5" name="Picture 4">
            <a:extLst>
              <a:ext uri="{FF2B5EF4-FFF2-40B4-BE49-F238E27FC236}">
                <a16:creationId xmlns:a16="http://schemas.microsoft.com/office/drawing/2014/main" id="{198029D5-A3B3-36B5-66F9-D9BFFC4ED698}"/>
              </a:ext>
            </a:extLst>
          </p:cNvPr>
          <p:cNvPicPr>
            <a:picLocks noChangeAspect="1"/>
          </p:cNvPicPr>
          <p:nvPr/>
        </p:nvPicPr>
        <p:blipFill>
          <a:blip r:embed="rId3"/>
          <a:stretch>
            <a:fillRect/>
          </a:stretch>
        </p:blipFill>
        <p:spPr>
          <a:xfrm>
            <a:off x="6903602" y="4087856"/>
            <a:ext cx="3848100" cy="962025"/>
          </a:xfrm>
          <a:prstGeom prst="rect">
            <a:avLst/>
          </a:prstGeom>
        </p:spPr>
      </p:pic>
      <p:pic>
        <p:nvPicPr>
          <p:cNvPr id="6" name="Picture 5">
            <a:extLst>
              <a:ext uri="{FF2B5EF4-FFF2-40B4-BE49-F238E27FC236}">
                <a16:creationId xmlns:a16="http://schemas.microsoft.com/office/drawing/2014/main" id="{0C807E4A-6A14-74CB-477D-BE3255A50E31}"/>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7" name="TextBox 6">
            <a:extLst>
              <a:ext uri="{FF2B5EF4-FFF2-40B4-BE49-F238E27FC236}">
                <a16:creationId xmlns:a16="http://schemas.microsoft.com/office/drawing/2014/main" id="{0CF70220-1D79-DD52-E89A-BCE08F71D47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8" name="Rectangle 7">
            <a:extLst>
              <a:ext uri="{FF2B5EF4-FFF2-40B4-BE49-F238E27FC236}">
                <a16:creationId xmlns:a16="http://schemas.microsoft.com/office/drawing/2014/main" id="{44C80BA8-51A0-E1D9-053B-D86A7CB1507C}"/>
              </a:ext>
            </a:extLst>
          </p:cNvPr>
          <p:cNvSpPr/>
          <p:nvPr/>
        </p:nvSpPr>
        <p:spPr>
          <a:xfrm>
            <a:off x="1397043" y="3578716"/>
            <a:ext cx="688931"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CCC915D-B19E-B345-23EA-ED6ECD1B0F3D}"/>
              </a:ext>
            </a:extLst>
          </p:cNvPr>
          <p:cNvCxnSpPr>
            <a:cxnSpLocks/>
            <a:stCxn id="8" idx="3"/>
            <a:endCxn id="10" idx="1"/>
          </p:cNvCxnSpPr>
          <p:nvPr/>
        </p:nvCxnSpPr>
        <p:spPr>
          <a:xfrm flipV="1">
            <a:off x="2085974" y="3268871"/>
            <a:ext cx="4819779" cy="3931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EEE1CAA-2B87-2641-B05E-176BA366594E}"/>
              </a:ext>
            </a:extLst>
          </p:cNvPr>
          <p:cNvSpPr/>
          <p:nvPr/>
        </p:nvSpPr>
        <p:spPr>
          <a:xfrm>
            <a:off x="6905753" y="3108742"/>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3AEEE3E-010E-BD94-611E-F2E21D09A5ED}"/>
              </a:ext>
            </a:extLst>
          </p:cNvPr>
          <p:cNvCxnSpPr>
            <a:cxnSpLocks/>
          </p:cNvCxnSpPr>
          <p:nvPr/>
        </p:nvCxnSpPr>
        <p:spPr>
          <a:xfrm>
            <a:off x="7462521" y="3429000"/>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954C08-FE85-3F37-7320-AAED87863EF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00736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82F640-0031-F96F-221F-FC5FA813E69B}"/>
              </a:ext>
            </a:extLst>
          </p:cNvPr>
          <p:cNvPicPr>
            <a:picLocks noChangeAspect="1"/>
          </p:cNvPicPr>
          <p:nvPr/>
        </p:nvPicPr>
        <p:blipFill>
          <a:blip r:embed="rId2"/>
          <a:stretch>
            <a:fillRect/>
          </a:stretch>
        </p:blipFill>
        <p:spPr>
          <a:xfrm>
            <a:off x="6339670" y="4326696"/>
            <a:ext cx="4886325" cy="1076325"/>
          </a:xfrm>
          <a:prstGeom prst="rect">
            <a:avLst/>
          </a:prstGeom>
        </p:spPr>
      </p:pic>
      <p:pic>
        <p:nvPicPr>
          <p:cNvPr id="11" name="Picture 10">
            <a:extLst>
              <a:ext uri="{FF2B5EF4-FFF2-40B4-BE49-F238E27FC236}">
                <a16:creationId xmlns:a16="http://schemas.microsoft.com/office/drawing/2014/main" id="{34F83A09-E124-7E4F-53E8-6024C8B997A3}"/>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2" name="Title 1">
            <a:extLst>
              <a:ext uri="{FF2B5EF4-FFF2-40B4-BE49-F238E27FC236}">
                <a16:creationId xmlns:a16="http://schemas.microsoft.com/office/drawing/2014/main" id="{C9CBBA6C-1842-2B17-A1BF-9743C95C613D}"/>
              </a:ext>
            </a:extLst>
          </p:cNvPr>
          <p:cNvSpPr>
            <a:spLocks noGrp="1"/>
          </p:cNvSpPr>
          <p:nvPr>
            <p:ph type="title"/>
          </p:nvPr>
        </p:nvSpPr>
        <p:spPr>
          <a:xfrm>
            <a:off x="318370" y="202286"/>
            <a:ext cx="10515600" cy="1325563"/>
          </a:xfrm>
        </p:spPr>
        <p:txBody>
          <a:bodyPr>
            <a:normAutofit/>
          </a:bodyPr>
          <a:lstStyle/>
          <a:p>
            <a:r>
              <a:rPr lang="en-US" dirty="0"/>
              <a:t>Attributes of &lt;</a:t>
            </a:r>
            <a:r>
              <a:rPr lang="en-US" dirty="0" err="1"/>
              <a:t>laneSection</a:t>
            </a:r>
            <a:r>
              <a:rPr lang="en-US" dirty="0"/>
              <a:t>&gt; are a struct “Attributes” in MATLAB. </a:t>
            </a:r>
          </a:p>
        </p:txBody>
      </p:sp>
      <p:pic>
        <p:nvPicPr>
          <p:cNvPr id="4" name="Picture 3">
            <a:extLst>
              <a:ext uri="{FF2B5EF4-FFF2-40B4-BE49-F238E27FC236}">
                <a16:creationId xmlns:a16="http://schemas.microsoft.com/office/drawing/2014/main" id="{130B2E6E-E036-13C7-8144-2C4E52BFBDF3}"/>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5" name="TextBox 4">
            <a:extLst>
              <a:ext uri="{FF2B5EF4-FFF2-40B4-BE49-F238E27FC236}">
                <a16:creationId xmlns:a16="http://schemas.microsoft.com/office/drawing/2014/main" id="{0848F41E-1DEE-911E-6658-E6725286A85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9BA35278-A4DA-8929-A47E-6EB21D08D3FA}"/>
              </a:ext>
            </a:extLst>
          </p:cNvPr>
          <p:cNvSpPr/>
          <p:nvPr/>
        </p:nvSpPr>
        <p:spPr>
          <a:xfrm>
            <a:off x="2066795" y="3578716"/>
            <a:ext cx="350728"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B9636F0-33B8-C5E0-1E61-2A242251E655}"/>
              </a:ext>
            </a:extLst>
          </p:cNvPr>
          <p:cNvCxnSpPr>
            <a:cxnSpLocks/>
            <a:stCxn id="6" idx="3"/>
          </p:cNvCxnSpPr>
          <p:nvPr/>
        </p:nvCxnSpPr>
        <p:spPr>
          <a:xfrm flipV="1">
            <a:off x="2417523" y="3417102"/>
            <a:ext cx="3892254" cy="244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D1AC8E-DBCA-B278-ACB5-3547257EEBBF}"/>
              </a:ext>
            </a:extLst>
          </p:cNvPr>
          <p:cNvSpPr/>
          <p:nvPr/>
        </p:nvSpPr>
        <p:spPr>
          <a:xfrm>
            <a:off x="6355749" y="3250740"/>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57E9065-C4C7-F901-90D5-B96DA0BB931A}"/>
              </a:ext>
            </a:extLst>
          </p:cNvPr>
          <p:cNvCxnSpPr>
            <a:cxnSpLocks/>
          </p:cNvCxnSpPr>
          <p:nvPr/>
        </p:nvCxnSpPr>
        <p:spPr>
          <a:xfrm>
            <a:off x="6936428" y="3578716"/>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DC2D37-1AF7-7532-5449-E97302179DC7}"/>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94954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44A7-55A6-AB8C-3549-E3DC4D1B6AF7}"/>
              </a:ext>
            </a:extLst>
          </p:cNvPr>
          <p:cNvSpPr>
            <a:spLocks noGrp="1"/>
          </p:cNvSpPr>
          <p:nvPr>
            <p:ph type="title"/>
          </p:nvPr>
        </p:nvSpPr>
        <p:spPr>
          <a:xfrm>
            <a:off x="299581" y="171217"/>
            <a:ext cx="10515600" cy="951652"/>
          </a:xfrm>
        </p:spPr>
        <p:txBody>
          <a:bodyPr/>
          <a:lstStyle/>
          <a:p>
            <a:r>
              <a:rPr lang="en-US" dirty="0"/>
              <a:t>&lt;center&gt; and &lt;right&gt; are struct in MATLAB.</a:t>
            </a:r>
          </a:p>
        </p:txBody>
      </p:sp>
      <p:pic>
        <p:nvPicPr>
          <p:cNvPr id="4" name="Picture 3">
            <a:extLst>
              <a:ext uri="{FF2B5EF4-FFF2-40B4-BE49-F238E27FC236}">
                <a16:creationId xmlns:a16="http://schemas.microsoft.com/office/drawing/2014/main" id="{8F9ABFA8-238A-5D89-C6D3-F7C562508DD1}"/>
              </a:ext>
            </a:extLst>
          </p:cNvPr>
          <p:cNvPicPr>
            <a:picLocks noChangeAspect="1"/>
          </p:cNvPicPr>
          <p:nvPr/>
        </p:nvPicPr>
        <p:blipFill>
          <a:blip r:embed="rId2"/>
          <a:stretch>
            <a:fillRect/>
          </a:stretch>
        </p:blipFill>
        <p:spPr>
          <a:xfrm>
            <a:off x="838200" y="1885167"/>
            <a:ext cx="4782646" cy="3490782"/>
          </a:xfrm>
          <a:prstGeom prst="rect">
            <a:avLst/>
          </a:prstGeom>
        </p:spPr>
      </p:pic>
      <p:pic>
        <p:nvPicPr>
          <p:cNvPr id="12" name="Picture 11">
            <a:extLst>
              <a:ext uri="{FF2B5EF4-FFF2-40B4-BE49-F238E27FC236}">
                <a16:creationId xmlns:a16="http://schemas.microsoft.com/office/drawing/2014/main" id="{8518A256-2B4D-1E82-DF5A-BCF75A1E5339}"/>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5" name="TextBox 4">
            <a:extLst>
              <a:ext uri="{FF2B5EF4-FFF2-40B4-BE49-F238E27FC236}">
                <a16:creationId xmlns:a16="http://schemas.microsoft.com/office/drawing/2014/main" id="{C6B8B401-34D7-C2BF-48E2-7D1DF38B301D}"/>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F6C98664-C9B0-1EFC-63B8-E94AB52059A6}"/>
              </a:ext>
            </a:extLst>
          </p:cNvPr>
          <p:cNvSpPr/>
          <p:nvPr/>
        </p:nvSpPr>
        <p:spPr>
          <a:xfrm>
            <a:off x="1540701" y="3732612"/>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860ACE-4197-D926-6A5B-7033FEA5C110}"/>
              </a:ext>
            </a:extLst>
          </p:cNvPr>
          <p:cNvCxnSpPr>
            <a:cxnSpLocks/>
            <a:stCxn id="6" idx="3"/>
          </p:cNvCxnSpPr>
          <p:nvPr/>
        </p:nvCxnSpPr>
        <p:spPr>
          <a:xfrm flipV="1">
            <a:off x="2022952" y="3102791"/>
            <a:ext cx="433906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16B962E-AD77-15C6-2C86-470C5262417B}"/>
              </a:ext>
            </a:extLst>
          </p:cNvPr>
          <p:cNvSpPr/>
          <p:nvPr/>
        </p:nvSpPr>
        <p:spPr>
          <a:xfrm>
            <a:off x="6362012" y="2849671"/>
            <a:ext cx="1060799" cy="4298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86642-B05A-9921-1E4B-A6B41D298D71}"/>
              </a:ext>
            </a:extLst>
          </p:cNvPr>
          <p:cNvSpPr/>
          <p:nvPr/>
        </p:nvSpPr>
        <p:spPr>
          <a:xfrm>
            <a:off x="1540701" y="4114547"/>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F15D7-952E-D7C8-9D43-3D439614048F}"/>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617451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CB1A2AFF-5233-D910-A5B0-A00F8CC00FD1}"/>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1F96AF1C-4815-08A8-D3C5-60ABB14EB930}"/>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12C37B2-52DF-3BF7-344E-409581D44742}"/>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05E5743-91DF-70B9-0366-4DE9C5E0EEC9}"/>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6E9C1D27-9ED6-58EB-63A9-56EB945A5D5C}"/>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B8742606-5D3C-F4BE-87A9-4C2AED7F3269}"/>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722DEB4E-EE87-AA03-EB0E-8A574D412593}"/>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383CC477-D72F-9A7F-8FE2-9D379091F578}"/>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0FCFD35-13F1-5693-F6E0-9B7F2AC4C3D4}"/>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B775D3F-1517-3F33-B39D-ACE7604C390D}"/>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EDAB485-689F-D65F-B8D7-201A969F5B15}"/>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71E0828-698C-35F2-87B5-A4EBBD33E36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E6EB0DA-069A-F3A1-0381-790457EA353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602EB1C-C08D-13C1-3D99-5B3114903416}"/>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BCF6A96-8B39-4FAF-D6E6-EB8A9D2F9A4F}"/>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7F1ED7F-8D4E-19E4-62A3-ADDBF073287E}"/>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F7C47D5-48E7-A15C-A1FB-05AA7504F528}"/>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AAB2CFC-DBE5-E6D5-E569-E3C1FDF1EA7A}"/>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ABE6259-A70A-6C87-E2AC-1C91163C9566}"/>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95DC9FA-CABB-07A3-A58F-4E8E658955DD}"/>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BDAA9E6-EB40-CA68-DB6A-ECAC25D8E9B6}"/>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383B8D6E-4B3B-DBB5-FF3B-4DDF858B8C12}"/>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31A989F5-EA84-B58E-DB71-6CDA403D0E49}"/>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5E9369CE-134E-A75C-DBB0-D7A4E6EA86D3}"/>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140171F6-5C30-9032-E99B-900DB413A4B6}"/>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560E58CD-4190-94E6-09C6-AB72C564C814}"/>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Previously we introduced the need to define a data conversion architecture</a:t>
            </a:r>
          </a:p>
        </p:txBody>
      </p:sp>
      <p:sp>
        <p:nvSpPr>
          <p:cNvPr id="3" name="Slide Number Placeholder 2">
            <a:extLst>
              <a:ext uri="{FF2B5EF4-FFF2-40B4-BE49-F238E27FC236}">
                <a16:creationId xmlns:a16="http://schemas.microsoft.com/office/drawing/2014/main" id="{820CB701-4FB3-4308-A6A5-DC6BB9657085}"/>
              </a:ext>
            </a:extLst>
          </p:cNvPr>
          <p:cNvSpPr>
            <a:spLocks noGrp="1"/>
          </p:cNvSpPr>
          <p:nvPr>
            <p:ph type="sldNum" sz="quarter" idx="12"/>
          </p:nvPr>
        </p:nvSpPr>
        <p:spPr/>
        <p:txBody>
          <a:bodyPr/>
          <a:lstStyle/>
          <a:p>
            <a:fld id="{DD1E3BA7-F027-4483-A606-0FB7B944A800}" type="slidenum">
              <a:rPr lang="en-US" smtClean="0"/>
              <a:pPr/>
              <a:t>2</a:t>
            </a:fld>
            <a:r>
              <a:rPr lang="en-US"/>
              <a:t>/48</a:t>
            </a:r>
            <a:endParaRPr lang="en-US" dirty="0"/>
          </a:p>
        </p:txBody>
      </p:sp>
      <p:sp>
        <p:nvSpPr>
          <p:cNvPr id="6" name="Freeform: Shape 5">
            <a:extLst>
              <a:ext uri="{FF2B5EF4-FFF2-40B4-BE49-F238E27FC236}">
                <a16:creationId xmlns:a16="http://schemas.microsoft.com/office/drawing/2014/main" id="{144521D7-A27B-CAEA-6745-C3E3FC49D8A8}"/>
              </a:ext>
            </a:extLst>
          </p:cNvPr>
          <p:cNvSpPr/>
          <p:nvPr/>
        </p:nvSpPr>
        <p:spPr>
          <a:xfrm>
            <a:off x="367723" y="2829582"/>
            <a:ext cx="1214985" cy="2650227"/>
          </a:xfrm>
          <a:custGeom>
            <a:avLst/>
            <a:gdLst>
              <a:gd name="connsiteX0" fmla="*/ 0 w 1214985"/>
              <a:gd name="connsiteY0" fmla="*/ 196905 h 2650227"/>
              <a:gd name="connsiteX1" fmla="*/ 607440 w 1214985"/>
              <a:gd name="connsiteY1" fmla="*/ 0 h 2650227"/>
              <a:gd name="connsiteX2" fmla="*/ 1037014 w 1214985"/>
              <a:gd name="connsiteY2" fmla="*/ 57641 h 2650227"/>
              <a:gd name="connsiteX3" fmla="*/ 1214986 w 1214985"/>
              <a:gd name="connsiteY3" fmla="*/ 196905 h 2650227"/>
              <a:gd name="connsiteX4" fmla="*/ 1214986 w 1214985"/>
              <a:gd name="connsiteY4" fmla="*/ 2453322 h 2650227"/>
              <a:gd name="connsiteX5" fmla="*/ 1037014 w 1214985"/>
              <a:gd name="connsiteY5" fmla="*/ 2592586 h 2650227"/>
              <a:gd name="connsiteX6" fmla="*/ 607545 w 1214985"/>
              <a:gd name="connsiteY6" fmla="*/ 2650227 h 2650227"/>
              <a:gd name="connsiteX7" fmla="*/ 0 w 1214985"/>
              <a:gd name="connsiteY7" fmla="*/ 2453322 h 265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985" h="2650227">
                <a:moveTo>
                  <a:pt x="0" y="196905"/>
                </a:moveTo>
                <a:cubicBezTo>
                  <a:pt x="0" y="88145"/>
                  <a:pt x="272007" y="0"/>
                  <a:pt x="607440" y="0"/>
                </a:cubicBezTo>
                <a:cubicBezTo>
                  <a:pt x="768583" y="0"/>
                  <a:pt x="923099" y="20721"/>
                  <a:pt x="1037014" y="57641"/>
                </a:cubicBezTo>
                <a:cubicBezTo>
                  <a:pt x="1151034" y="94666"/>
                  <a:pt x="1214986" y="144734"/>
                  <a:pt x="1214986" y="196905"/>
                </a:cubicBezTo>
                <a:lnTo>
                  <a:pt x="1214986" y="2453322"/>
                </a:lnTo>
                <a:cubicBezTo>
                  <a:pt x="1214986" y="2505494"/>
                  <a:pt x="1151034" y="2555561"/>
                  <a:pt x="1037014" y="2592586"/>
                </a:cubicBezTo>
                <a:cubicBezTo>
                  <a:pt x="923099" y="2629506"/>
                  <a:pt x="768583" y="2650227"/>
                  <a:pt x="607545" y="2650227"/>
                </a:cubicBezTo>
                <a:cubicBezTo>
                  <a:pt x="272007" y="2650227"/>
                  <a:pt x="0" y="2562083"/>
                  <a:pt x="0" y="2453322"/>
                </a:cubicBezTo>
                <a:close/>
              </a:path>
            </a:pathLst>
          </a:custGeom>
          <a:solidFill>
            <a:srgbClr val="B5FFF5"/>
          </a:solidFill>
          <a:ln w="10515" cap="flat">
            <a:solidFill>
              <a:srgbClr val="000000"/>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2527485-D952-FAC1-17FD-7AC0DB2A5F8F}"/>
              </a:ext>
            </a:extLst>
          </p:cNvPr>
          <p:cNvSpPr/>
          <p:nvPr/>
        </p:nvSpPr>
        <p:spPr>
          <a:xfrm>
            <a:off x="367723" y="3026487"/>
            <a:ext cx="1214985" cy="197010"/>
          </a:xfrm>
          <a:custGeom>
            <a:avLst/>
            <a:gdLst>
              <a:gd name="connsiteX0" fmla="*/ 1214986 w 1214985"/>
              <a:gd name="connsiteY0" fmla="*/ 0 h 197010"/>
              <a:gd name="connsiteX1" fmla="*/ 1037014 w 1214985"/>
              <a:gd name="connsiteY1" fmla="*/ 139264 h 197010"/>
              <a:gd name="connsiteX2" fmla="*/ 607545 w 1214985"/>
              <a:gd name="connsiteY2" fmla="*/ 197011 h 197010"/>
              <a:gd name="connsiteX3" fmla="*/ 0 w 1214985"/>
              <a:gd name="connsiteY3" fmla="*/ 0 h 197010"/>
            </a:gdLst>
            <a:ahLst/>
            <a:cxnLst>
              <a:cxn ang="0">
                <a:pos x="connsiteX0" y="connsiteY0"/>
              </a:cxn>
              <a:cxn ang="0">
                <a:pos x="connsiteX1" y="connsiteY1"/>
              </a:cxn>
              <a:cxn ang="0">
                <a:pos x="connsiteX2" y="connsiteY2"/>
              </a:cxn>
              <a:cxn ang="0">
                <a:pos x="connsiteX3" y="connsiteY3"/>
              </a:cxn>
            </a:cxnLst>
            <a:rect l="l" t="t" r="r" b="b"/>
            <a:pathLst>
              <a:path w="1214985" h="197010">
                <a:moveTo>
                  <a:pt x="1214986" y="0"/>
                </a:moveTo>
                <a:cubicBezTo>
                  <a:pt x="1214986" y="52277"/>
                  <a:pt x="1151034" y="102345"/>
                  <a:pt x="1037014" y="139264"/>
                </a:cubicBezTo>
                <a:cubicBezTo>
                  <a:pt x="923099" y="176289"/>
                  <a:pt x="768583" y="197011"/>
                  <a:pt x="607545" y="197011"/>
                </a:cubicBezTo>
                <a:cubicBezTo>
                  <a:pt x="272007" y="197011"/>
                  <a:pt x="0" y="108866"/>
                  <a:pt x="0" y="0"/>
                </a:cubicBezTo>
              </a:path>
            </a:pathLst>
          </a:custGeom>
          <a:noFill/>
          <a:ln w="10515" cap="flat">
            <a:solidFill>
              <a:srgbClr val="00000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B1F607F-3CA1-FF25-0040-E39796DB0990}"/>
              </a:ext>
            </a:extLst>
          </p:cNvPr>
          <p:cNvSpPr/>
          <p:nvPr/>
        </p:nvSpPr>
        <p:spPr>
          <a:xfrm>
            <a:off x="425680" y="2891325"/>
            <a:ext cx="1159553" cy="248445"/>
          </a:xfrm>
          <a:custGeom>
            <a:avLst/>
            <a:gdLst>
              <a:gd name="connsiteX0" fmla="*/ 0 w 1159553"/>
              <a:gd name="connsiteY0" fmla="*/ 0 h 248445"/>
              <a:gd name="connsiteX1" fmla="*/ 1159554 w 1159553"/>
              <a:gd name="connsiteY1" fmla="*/ 0 h 248445"/>
              <a:gd name="connsiteX2" fmla="*/ 1159554 w 1159553"/>
              <a:gd name="connsiteY2" fmla="*/ 248446 h 248445"/>
              <a:gd name="connsiteX3" fmla="*/ 0 w 1159553"/>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159553" h="248445">
                <a:moveTo>
                  <a:pt x="0" y="0"/>
                </a:moveTo>
                <a:lnTo>
                  <a:pt x="1159554" y="0"/>
                </a:lnTo>
                <a:lnTo>
                  <a:pt x="1159554" y="248446"/>
                </a:lnTo>
                <a:lnTo>
                  <a:pt x="0" y="248446"/>
                </a:lnTo>
                <a:close/>
              </a:path>
            </a:pathLst>
          </a:custGeom>
          <a:noFill/>
          <a:ln w="1051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4F6978E6-7E1F-2487-DB52-14D891910206}"/>
              </a:ext>
            </a:extLst>
          </p:cNvPr>
          <p:cNvSpPr txBox="1"/>
          <p:nvPr/>
        </p:nvSpPr>
        <p:spPr>
          <a:xfrm>
            <a:off x="382835" y="2890940"/>
            <a:ext cx="1234724" cy="249216"/>
          </a:xfrm>
          <a:prstGeom prst="rect">
            <a:avLst/>
          </a:prstGeom>
          <a:noFill/>
        </p:spPr>
        <p:txBody>
          <a:bodyPr wrap="none" rtlCol="0">
            <a:spAutoFit/>
          </a:bodyPr>
          <a:lstStyle/>
          <a:p>
            <a:pPr algn="l"/>
            <a:r>
              <a:rPr lang="en-US" sz="900" b="1" spc="0" baseline="0">
                <a:ln/>
                <a:solidFill>
                  <a:srgbClr val="000000"/>
                </a:solidFill>
                <a:latin typeface="Times New Roman"/>
                <a:cs typeface="Times New Roman"/>
                <a:sym typeface="Times New Roman"/>
                <a:rtl val="0"/>
              </a:rPr>
              <a:t>Road Network Map</a:t>
            </a:r>
          </a:p>
        </p:txBody>
      </p:sp>
      <p:sp>
        <p:nvSpPr>
          <p:cNvPr id="13" name="Freeform: Shape 12">
            <a:extLst>
              <a:ext uri="{FF2B5EF4-FFF2-40B4-BE49-F238E27FC236}">
                <a16:creationId xmlns:a16="http://schemas.microsoft.com/office/drawing/2014/main" id="{E20602D0-568C-844E-6CF9-725ADE20EEE9}"/>
              </a:ext>
            </a:extLst>
          </p:cNvPr>
          <p:cNvSpPr/>
          <p:nvPr/>
        </p:nvSpPr>
        <p:spPr>
          <a:xfrm>
            <a:off x="1342726" y="3078028"/>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1DDF9CD-31D7-267C-A1AA-E833A1FA8810}"/>
              </a:ext>
            </a:extLst>
          </p:cNvPr>
          <p:cNvSpPr/>
          <p:nvPr/>
        </p:nvSpPr>
        <p:spPr>
          <a:xfrm>
            <a:off x="1308757" y="3814634"/>
            <a:ext cx="5129109" cy="767846"/>
          </a:xfrm>
          <a:custGeom>
            <a:avLst/>
            <a:gdLst>
              <a:gd name="connsiteX0" fmla="*/ 2144657 w 5129109"/>
              <a:gd name="connsiteY0" fmla="*/ 767846 h 767846"/>
              <a:gd name="connsiteX1" fmla="*/ 124064 w 5129109"/>
              <a:gd name="connsiteY1" fmla="*/ 767846 h 767846"/>
              <a:gd name="connsiteX2" fmla="*/ 67580 w 5129109"/>
              <a:gd name="connsiteY2" fmla="*/ 622376 h 767846"/>
              <a:gd name="connsiteX3" fmla="*/ 589084 w 5129109"/>
              <a:gd name="connsiteY3" fmla="*/ 145470 h 767846"/>
              <a:gd name="connsiteX4" fmla="*/ 963856 w 5129109"/>
              <a:gd name="connsiteY4" fmla="*/ 0 h 767846"/>
              <a:gd name="connsiteX5" fmla="*/ 5005043 w 5129109"/>
              <a:gd name="connsiteY5" fmla="*/ 0 h 767846"/>
              <a:gd name="connsiteX6" fmla="*/ 5061527 w 5129109"/>
              <a:gd name="connsiteY6" fmla="*/ 145470 h 767846"/>
              <a:gd name="connsiteX7" fmla="*/ 4540023 w 5129109"/>
              <a:gd name="connsiteY7" fmla="*/ 622376 h 767846"/>
              <a:gd name="connsiteX8" fmla="*/ 4165251 w 5129109"/>
              <a:gd name="connsiteY8" fmla="*/ 767846 h 76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9109" h="767846">
                <a:moveTo>
                  <a:pt x="2144657" y="767846"/>
                </a:moveTo>
                <a:lnTo>
                  <a:pt x="124064" y="767846"/>
                </a:lnTo>
                <a:cubicBezTo>
                  <a:pt x="-19689" y="767846"/>
                  <a:pt x="-38517" y="719356"/>
                  <a:pt x="67580" y="622376"/>
                </a:cubicBezTo>
                <a:lnTo>
                  <a:pt x="589084" y="145470"/>
                </a:lnTo>
                <a:cubicBezTo>
                  <a:pt x="695184" y="48490"/>
                  <a:pt x="820101" y="0"/>
                  <a:pt x="963856" y="0"/>
                </a:cubicBezTo>
                <a:lnTo>
                  <a:pt x="5005043" y="0"/>
                </a:lnTo>
                <a:cubicBezTo>
                  <a:pt x="5148799" y="0"/>
                  <a:pt x="5167627" y="48490"/>
                  <a:pt x="5061527" y="145470"/>
                </a:cubicBezTo>
                <a:lnTo>
                  <a:pt x="4540023" y="622376"/>
                </a:lnTo>
                <a:cubicBezTo>
                  <a:pt x="4433924" y="719356"/>
                  <a:pt x="4309007" y="767846"/>
                  <a:pt x="4165251" y="767846"/>
                </a:cubicBezTo>
                <a:close/>
              </a:path>
            </a:pathLst>
          </a:custGeom>
          <a:solidFill>
            <a:srgbClr val="FFFEE0"/>
          </a:solidFill>
          <a:ln w="10515" cap="flat">
            <a:solidFill>
              <a:srgbClr val="FFE599"/>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C5E5B89-41C9-F88E-72F1-9EDE92FC4442}"/>
              </a:ext>
            </a:extLst>
          </p:cNvPr>
          <p:cNvSpPr/>
          <p:nvPr/>
        </p:nvSpPr>
        <p:spPr>
          <a:xfrm>
            <a:off x="400540" y="2166920"/>
            <a:ext cx="1159553" cy="616906"/>
          </a:xfrm>
          <a:custGeom>
            <a:avLst/>
            <a:gdLst>
              <a:gd name="connsiteX0" fmla="*/ 0 w 1159553"/>
              <a:gd name="connsiteY0" fmla="*/ 170399 h 616906"/>
              <a:gd name="connsiteX1" fmla="*/ 579777 w 1159553"/>
              <a:gd name="connsiteY1" fmla="*/ 0 h 616906"/>
              <a:gd name="connsiteX2" fmla="*/ 989786 w 1159553"/>
              <a:gd name="connsiteY2" fmla="*/ 49857 h 616906"/>
              <a:gd name="connsiteX3" fmla="*/ 1159554 w 1159553"/>
              <a:gd name="connsiteY3" fmla="*/ 170399 h 616906"/>
              <a:gd name="connsiteX4" fmla="*/ 1159554 w 1159553"/>
              <a:gd name="connsiteY4" fmla="*/ 446508 h 616906"/>
              <a:gd name="connsiteX5" fmla="*/ 579777 w 1159553"/>
              <a:gd name="connsiteY5" fmla="*/ 616907 h 616906"/>
              <a:gd name="connsiteX6" fmla="*/ 0 w 1159553"/>
              <a:gd name="connsiteY6" fmla="*/ 446508 h 61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9553" h="616906">
                <a:moveTo>
                  <a:pt x="0" y="170399"/>
                </a:moveTo>
                <a:cubicBezTo>
                  <a:pt x="0" y="76259"/>
                  <a:pt x="259595" y="0"/>
                  <a:pt x="579777" y="0"/>
                </a:cubicBezTo>
                <a:cubicBezTo>
                  <a:pt x="733556" y="0"/>
                  <a:pt x="881025" y="17987"/>
                  <a:pt x="989786" y="49857"/>
                </a:cubicBezTo>
                <a:cubicBezTo>
                  <a:pt x="1098441" y="81834"/>
                  <a:pt x="1159554" y="125169"/>
                  <a:pt x="1159554" y="170399"/>
                </a:cubicBezTo>
                <a:lnTo>
                  <a:pt x="1159554" y="446508"/>
                </a:lnTo>
                <a:cubicBezTo>
                  <a:pt x="1159554" y="540648"/>
                  <a:pt x="899958" y="616907"/>
                  <a:pt x="579777" y="616907"/>
                </a:cubicBezTo>
                <a:cubicBezTo>
                  <a:pt x="259595" y="616907"/>
                  <a:pt x="0" y="540648"/>
                  <a:pt x="0" y="446508"/>
                </a:cubicBezTo>
                <a:close/>
              </a:path>
            </a:pathLst>
          </a:custGeom>
          <a:solidFill>
            <a:srgbClr val="B5FFF5"/>
          </a:solidFill>
          <a:ln w="10515" cap="flat">
            <a:solidFill>
              <a:srgbClr val="000000"/>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670A549-6DBB-B0A8-2F1C-BB065C19B9C7}"/>
              </a:ext>
            </a:extLst>
          </p:cNvPr>
          <p:cNvSpPr/>
          <p:nvPr/>
        </p:nvSpPr>
        <p:spPr>
          <a:xfrm>
            <a:off x="400540" y="2337319"/>
            <a:ext cx="1159553" cy="170398"/>
          </a:xfrm>
          <a:custGeom>
            <a:avLst/>
            <a:gdLst>
              <a:gd name="connsiteX0" fmla="*/ 1159554 w 1159553"/>
              <a:gd name="connsiteY0" fmla="*/ 0 h 170398"/>
              <a:gd name="connsiteX1" fmla="*/ 579777 w 1159553"/>
              <a:gd name="connsiteY1" fmla="*/ 170399 h 170398"/>
              <a:gd name="connsiteX2" fmla="*/ 0 w 1159553"/>
              <a:gd name="connsiteY2" fmla="*/ 0 h 170398"/>
            </a:gdLst>
            <a:ahLst/>
            <a:cxnLst>
              <a:cxn ang="0">
                <a:pos x="connsiteX0" y="connsiteY0"/>
              </a:cxn>
              <a:cxn ang="0">
                <a:pos x="connsiteX1" y="connsiteY1"/>
              </a:cxn>
              <a:cxn ang="0">
                <a:pos x="connsiteX2" y="connsiteY2"/>
              </a:cxn>
            </a:cxnLst>
            <a:rect l="l" t="t" r="r" b="b"/>
            <a:pathLst>
              <a:path w="1159553" h="170398">
                <a:moveTo>
                  <a:pt x="1159554" y="0"/>
                </a:moveTo>
                <a:cubicBezTo>
                  <a:pt x="1159554" y="94140"/>
                  <a:pt x="899958" y="170399"/>
                  <a:pt x="579777" y="170399"/>
                </a:cubicBezTo>
                <a:cubicBezTo>
                  <a:pt x="259595" y="170399"/>
                  <a:pt x="0" y="94140"/>
                  <a:pt x="0" y="0"/>
                </a:cubicBezTo>
              </a:path>
            </a:pathLst>
          </a:custGeom>
          <a:noFill/>
          <a:ln w="10515" cap="flat">
            <a:solidFill>
              <a:srgbClr val="000000"/>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C51BCC3-5C18-435F-48DE-13763867F202}"/>
              </a:ext>
            </a:extLst>
          </p:cNvPr>
          <p:cNvSpPr/>
          <p:nvPr/>
        </p:nvSpPr>
        <p:spPr>
          <a:xfrm>
            <a:off x="620902" y="2212570"/>
            <a:ext cx="662556" cy="248445"/>
          </a:xfrm>
          <a:custGeom>
            <a:avLst/>
            <a:gdLst>
              <a:gd name="connsiteX0" fmla="*/ 0 w 662556"/>
              <a:gd name="connsiteY0" fmla="*/ 0 h 248445"/>
              <a:gd name="connsiteX1" fmla="*/ 662557 w 662556"/>
              <a:gd name="connsiteY1" fmla="*/ 0 h 248445"/>
              <a:gd name="connsiteX2" fmla="*/ 662557 w 662556"/>
              <a:gd name="connsiteY2" fmla="*/ 248446 h 248445"/>
              <a:gd name="connsiteX3" fmla="*/ 0 w 662556"/>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662556" h="248445">
                <a:moveTo>
                  <a:pt x="0" y="0"/>
                </a:moveTo>
                <a:lnTo>
                  <a:pt x="662557" y="0"/>
                </a:lnTo>
                <a:lnTo>
                  <a:pt x="662557" y="248446"/>
                </a:lnTo>
                <a:lnTo>
                  <a:pt x="0" y="248446"/>
                </a:lnTo>
                <a:close/>
              </a:path>
            </a:pathLst>
          </a:custGeom>
          <a:noFill/>
          <a:ln w="1051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8A18B401-D862-0D12-FE90-3CDB35C883A4}"/>
              </a:ext>
            </a:extLst>
          </p:cNvPr>
          <p:cNvSpPr txBox="1"/>
          <p:nvPr/>
        </p:nvSpPr>
        <p:spPr>
          <a:xfrm>
            <a:off x="576795" y="2212185"/>
            <a:ext cx="740357" cy="249216"/>
          </a:xfrm>
          <a:prstGeom prst="rect">
            <a:avLst/>
          </a:prstGeom>
          <a:noFill/>
        </p:spPr>
        <p:txBody>
          <a:bodyPr wrap="none" rtlCol="0">
            <a:spAutoFit/>
          </a:bodyPr>
          <a:lstStyle/>
          <a:p>
            <a:pPr algn="l"/>
            <a:r>
              <a:rPr lang="en-US" sz="900" b="1" spc="0" baseline="0">
                <a:ln/>
                <a:solidFill>
                  <a:srgbClr val="000000"/>
                </a:solidFill>
                <a:latin typeface="Times New Roman"/>
                <a:cs typeface="Times New Roman"/>
                <a:sym typeface="Times New Roman"/>
                <a:rtl val="0"/>
              </a:rPr>
              <a:t>Road Grid</a:t>
            </a:r>
          </a:p>
        </p:txBody>
      </p:sp>
      <p:sp>
        <p:nvSpPr>
          <p:cNvPr id="19" name="Freeform: Shape 18">
            <a:extLst>
              <a:ext uri="{FF2B5EF4-FFF2-40B4-BE49-F238E27FC236}">
                <a16:creationId xmlns:a16="http://schemas.microsoft.com/office/drawing/2014/main" id="{1B15606F-816B-9080-4EBE-E0B9E3C913DC}"/>
              </a:ext>
            </a:extLst>
          </p:cNvPr>
          <p:cNvSpPr/>
          <p:nvPr/>
        </p:nvSpPr>
        <p:spPr>
          <a:xfrm>
            <a:off x="1316984" y="2168498"/>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1E477FE-FC66-64F5-A7E1-57324161B041}"/>
              </a:ext>
            </a:extLst>
          </p:cNvPr>
          <p:cNvSpPr/>
          <p:nvPr/>
        </p:nvSpPr>
        <p:spPr>
          <a:xfrm>
            <a:off x="496679" y="4734472"/>
            <a:ext cx="911002" cy="331331"/>
          </a:xfrm>
          <a:custGeom>
            <a:avLst/>
            <a:gdLst>
              <a:gd name="connsiteX0" fmla="*/ 861356 w 911002"/>
              <a:gd name="connsiteY0" fmla="*/ 0 h 331331"/>
              <a:gd name="connsiteX1" fmla="*/ 911003 w 911002"/>
              <a:gd name="connsiteY1" fmla="*/ 49647 h 331331"/>
              <a:gd name="connsiteX2" fmla="*/ 911003 w 911002"/>
              <a:gd name="connsiteY2" fmla="*/ 281684 h 331331"/>
              <a:gd name="connsiteX3" fmla="*/ 861356 w 911002"/>
              <a:gd name="connsiteY3" fmla="*/ 331331 h 331331"/>
              <a:gd name="connsiteX4" fmla="*/ 49647 w 911002"/>
              <a:gd name="connsiteY4" fmla="*/ 331331 h 331331"/>
              <a:gd name="connsiteX5" fmla="*/ 0 w 911002"/>
              <a:gd name="connsiteY5" fmla="*/ 281684 h 331331"/>
              <a:gd name="connsiteX6" fmla="*/ 0 w 911002"/>
              <a:gd name="connsiteY6" fmla="*/ 49647 h 331331"/>
              <a:gd name="connsiteX7" fmla="*/ 49647 w 91100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02" h="331331">
                <a:moveTo>
                  <a:pt x="861356" y="0"/>
                </a:moveTo>
                <a:cubicBezTo>
                  <a:pt x="888775" y="0"/>
                  <a:pt x="911003" y="22228"/>
                  <a:pt x="911003" y="49647"/>
                </a:cubicBezTo>
                <a:lnTo>
                  <a:pt x="911003" y="281684"/>
                </a:lnTo>
                <a:cubicBezTo>
                  <a:pt x="911003" y="309103"/>
                  <a:pt x="888775" y="331331"/>
                  <a:pt x="861356"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B2BE52E8-07BF-E165-F40D-388AECDAD49A}"/>
              </a:ext>
            </a:extLst>
          </p:cNvPr>
          <p:cNvSpPr txBox="1"/>
          <p:nvPr/>
        </p:nvSpPr>
        <p:spPr>
          <a:xfrm>
            <a:off x="476870" y="4757122"/>
            <a:ext cx="940208"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Section Level</a:t>
            </a:r>
          </a:p>
        </p:txBody>
      </p:sp>
      <p:sp>
        <p:nvSpPr>
          <p:cNvPr id="22" name="Freeform: Shape 21">
            <a:extLst>
              <a:ext uri="{FF2B5EF4-FFF2-40B4-BE49-F238E27FC236}">
                <a16:creationId xmlns:a16="http://schemas.microsoft.com/office/drawing/2014/main" id="{F286F8BD-EEBF-3F43-E351-7BEF79B3DB61}"/>
              </a:ext>
            </a:extLst>
          </p:cNvPr>
          <p:cNvSpPr/>
          <p:nvPr/>
        </p:nvSpPr>
        <p:spPr>
          <a:xfrm>
            <a:off x="496679" y="3964522"/>
            <a:ext cx="745442" cy="331331"/>
          </a:xfrm>
          <a:custGeom>
            <a:avLst/>
            <a:gdLst>
              <a:gd name="connsiteX0" fmla="*/ 695795 w 745442"/>
              <a:gd name="connsiteY0" fmla="*/ 0 h 331331"/>
              <a:gd name="connsiteX1" fmla="*/ 745442 w 745442"/>
              <a:gd name="connsiteY1" fmla="*/ 49647 h 331331"/>
              <a:gd name="connsiteX2" fmla="*/ 745442 w 745442"/>
              <a:gd name="connsiteY2" fmla="*/ 281684 h 331331"/>
              <a:gd name="connsiteX3" fmla="*/ 695795 w 745442"/>
              <a:gd name="connsiteY3" fmla="*/ 331331 h 331331"/>
              <a:gd name="connsiteX4" fmla="*/ 49647 w 745442"/>
              <a:gd name="connsiteY4" fmla="*/ 331331 h 331331"/>
              <a:gd name="connsiteX5" fmla="*/ 0 w 745442"/>
              <a:gd name="connsiteY5" fmla="*/ 281684 h 331331"/>
              <a:gd name="connsiteX6" fmla="*/ 0 w 745442"/>
              <a:gd name="connsiteY6" fmla="*/ 49647 h 331331"/>
              <a:gd name="connsiteX7" fmla="*/ 49647 w 74544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442" h="331331">
                <a:moveTo>
                  <a:pt x="695795" y="0"/>
                </a:moveTo>
                <a:cubicBezTo>
                  <a:pt x="723215" y="0"/>
                  <a:pt x="745442" y="22228"/>
                  <a:pt x="745442" y="49647"/>
                </a:cubicBezTo>
                <a:lnTo>
                  <a:pt x="745442" y="281684"/>
                </a:lnTo>
                <a:cubicBezTo>
                  <a:pt x="745442" y="309103"/>
                  <a:pt x="723215" y="331331"/>
                  <a:pt x="695795"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7489819-9574-B063-302D-15B5331844F9}"/>
              </a:ext>
            </a:extLst>
          </p:cNvPr>
          <p:cNvSpPr txBox="1"/>
          <p:nvPr/>
        </p:nvSpPr>
        <p:spPr>
          <a:xfrm>
            <a:off x="451836" y="3987172"/>
            <a:ext cx="824505"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Lane  Level</a:t>
            </a:r>
          </a:p>
        </p:txBody>
      </p:sp>
      <p:sp>
        <p:nvSpPr>
          <p:cNvPr id="24" name="Freeform: Shape 23">
            <a:extLst>
              <a:ext uri="{FF2B5EF4-FFF2-40B4-BE49-F238E27FC236}">
                <a16:creationId xmlns:a16="http://schemas.microsoft.com/office/drawing/2014/main" id="{9CAF555E-4FDA-DC3C-713F-3BD3B4493347}"/>
              </a:ext>
            </a:extLst>
          </p:cNvPr>
          <p:cNvSpPr/>
          <p:nvPr/>
        </p:nvSpPr>
        <p:spPr>
          <a:xfrm>
            <a:off x="496679" y="3265572"/>
            <a:ext cx="828222" cy="331331"/>
          </a:xfrm>
          <a:custGeom>
            <a:avLst/>
            <a:gdLst>
              <a:gd name="connsiteX0" fmla="*/ 778575 w 828222"/>
              <a:gd name="connsiteY0" fmla="*/ 0 h 331331"/>
              <a:gd name="connsiteX1" fmla="*/ 828222 w 828222"/>
              <a:gd name="connsiteY1" fmla="*/ 49647 h 331331"/>
              <a:gd name="connsiteX2" fmla="*/ 828222 w 828222"/>
              <a:gd name="connsiteY2" fmla="*/ 281684 h 331331"/>
              <a:gd name="connsiteX3" fmla="*/ 778575 w 828222"/>
              <a:gd name="connsiteY3" fmla="*/ 331331 h 331331"/>
              <a:gd name="connsiteX4" fmla="*/ 49647 w 828222"/>
              <a:gd name="connsiteY4" fmla="*/ 331331 h 331331"/>
              <a:gd name="connsiteX5" fmla="*/ 0 w 828222"/>
              <a:gd name="connsiteY5" fmla="*/ 281684 h 331331"/>
              <a:gd name="connsiteX6" fmla="*/ 0 w 828222"/>
              <a:gd name="connsiteY6" fmla="*/ 49647 h 331331"/>
              <a:gd name="connsiteX7" fmla="*/ 49647 w 82822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222" h="331331">
                <a:moveTo>
                  <a:pt x="778575" y="0"/>
                </a:moveTo>
                <a:cubicBezTo>
                  <a:pt x="805995" y="0"/>
                  <a:pt x="828222" y="22228"/>
                  <a:pt x="828222" y="49647"/>
                </a:cubicBezTo>
                <a:lnTo>
                  <a:pt x="828222" y="281684"/>
                </a:lnTo>
                <a:cubicBezTo>
                  <a:pt x="828222" y="309103"/>
                  <a:pt x="805995" y="331331"/>
                  <a:pt x="778575"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82965349-9502-06BA-E769-3F1CC450E6E2}"/>
              </a:ext>
            </a:extLst>
          </p:cNvPr>
          <p:cNvSpPr txBox="1"/>
          <p:nvPr/>
        </p:nvSpPr>
        <p:spPr>
          <a:xfrm>
            <a:off x="461723" y="3288221"/>
            <a:ext cx="887615"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Object Level</a:t>
            </a:r>
          </a:p>
        </p:txBody>
      </p:sp>
      <p:sp>
        <p:nvSpPr>
          <p:cNvPr id="26" name="Freeform: Shape 25">
            <a:extLst>
              <a:ext uri="{FF2B5EF4-FFF2-40B4-BE49-F238E27FC236}">
                <a16:creationId xmlns:a16="http://schemas.microsoft.com/office/drawing/2014/main" id="{440CC2CE-38C7-454C-369B-163FB93834B0}"/>
              </a:ext>
            </a:extLst>
          </p:cNvPr>
          <p:cNvSpPr/>
          <p:nvPr/>
        </p:nvSpPr>
        <p:spPr>
          <a:xfrm>
            <a:off x="4161674" y="3151924"/>
            <a:ext cx="178077" cy="178067"/>
          </a:xfrm>
          <a:custGeom>
            <a:avLst/>
            <a:gdLst>
              <a:gd name="connsiteX0" fmla="*/ 178077 w 178077"/>
              <a:gd name="connsiteY0" fmla="*/ 89034 h 178067"/>
              <a:gd name="connsiteX1" fmla="*/ 89039 w 178077"/>
              <a:gd name="connsiteY1" fmla="*/ 178068 h 178067"/>
              <a:gd name="connsiteX2" fmla="*/ 0 w 178077"/>
              <a:gd name="connsiteY2" fmla="*/ 89034 h 178067"/>
              <a:gd name="connsiteX3" fmla="*/ 89039 w 178077"/>
              <a:gd name="connsiteY3" fmla="*/ 0 h 178067"/>
              <a:gd name="connsiteX4" fmla="*/ 178077 w 178077"/>
              <a:gd name="connsiteY4" fmla="*/ 89034 h 178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77" h="178067">
                <a:moveTo>
                  <a:pt x="178077" y="89034"/>
                </a:moveTo>
                <a:cubicBezTo>
                  <a:pt x="178077" y="138206"/>
                  <a:pt x="138213" y="178068"/>
                  <a:pt x="89039" y="178068"/>
                </a:cubicBezTo>
                <a:cubicBezTo>
                  <a:pt x="39864" y="178068"/>
                  <a:pt x="0" y="138206"/>
                  <a:pt x="0" y="89034"/>
                </a:cubicBezTo>
                <a:cubicBezTo>
                  <a:pt x="0" y="39862"/>
                  <a:pt x="39864" y="0"/>
                  <a:pt x="89039" y="0"/>
                </a:cubicBezTo>
                <a:cubicBezTo>
                  <a:pt x="138213" y="0"/>
                  <a:pt x="178077" y="39862"/>
                  <a:pt x="178077" y="89034"/>
                </a:cubicBezTo>
                <a:close/>
              </a:path>
            </a:pathLst>
          </a:custGeom>
          <a:noFill/>
          <a:ln w="21030" cap="flat">
            <a:solidFill>
              <a:srgbClr val="FF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97442127-FBBA-8557-AF7E-298D86742AFA}"/>
              </a:ext>
            </a:extLst>
          </p:cNvPr>
          <p:cNvSpPr txBox="1"/>
          <p:nvPr/>
        </p:nvSpPr>
        <p:spPr>
          <a:xfrm>
            <a:off x="4070918" y="3122030"/>
            <a:ext cx="340656" cy="207142"/>
          </a:xfrm>
          <a:prstGeom prst="rect">
            <a:avLst/>
          </a:prstGeom>
          <a:noFill/>
        </p:spPr>
        <p:txBody>
          <a:bodyPr wrap="none" rtlCol="0">
            <a:spAutoFit/>
          </a:bodyPr>
          <a:lstStyle/>
          <a:p>
            <a:pPr algn="l"/>
            <a:r>
              <a:rPr lang="en-US" sz="675" b="1" spc="0" baseline="0">
                <a:ln/>
                <a:solidFill>
                  <a:srgbClr val="000000"/>
                </a:solidFill>
                <a:latin typeface="Helvetica"/>
                <a:cs typeface="Helvetica"/>
                <a:sym typeface="Helvetica"/>
                <a:rtl val="0"/>
              </a:rPr>
              <a:t>100</a:t>
            </a:r>
          </a:p>
        </p:txBody>
      </p:sp>
      <p:sp>
        <p:nvSpPr>
          <p:cNvPr id="28" name="Freeform: Shape 27">
            <a:extLst>
              <a:ext uri="{FF2B5EF4-FFF2-40B4-BE49-F238E27FC236}">
                <a16:creationId xmlns:a16="http://schemas.microsoft.com/office/drawing/2014/main" id="{7BE01AEF-DFAC-D360-21EC-154A9E7F476F}"/>
              </a:ext>
            </a:extLst>
          </p:cNvPr>
          <p:cNvSpPr/>
          <p:nvPr/>
        </p:nvSpPr>
        <p:spPr>
          <a:xfrm>
            <a:off x="3783694" y="3551670"/>
            <a:ext cx="157355" cy="157362"/>
          </a:xfrm>
          <a:custGeom>
            <a:avLst/>
            <a:gdLst>
              <a:gd name="connsiteX0" fmla="*/ 157356 w 157355"/>
              <a:gd name="connsiteY0" fmla="*/ 78681 h 157362"/>
              <a:gd name="connsiteX1" fmla="*/ 78678 w 157355"/>
              <a:gd name="connsiteY1" fmla="*/ 157362 h 157362"/>
              <a:gd name="connsiteX2" fmla="*/ 0 w 157355"/>
              <a:gd name="connsiteY2" fmla="*/ 78681 h 157362"/>
              <a:gd name="connsiteX3" fmla="*/ 78678 w 157355"/>
              <a:gd name="connsiteY3" fmla="*/ 0 h 157362"/>
              <a:gd name="connsiteX4" fmla="*/ 157356 w 157355"/>
              <a:gd name="connsiteY4" fmla="*/ 78681 h 15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5" h="157362">
                <a:moveTo>
                  <a:pt x="157356" y="78681"/>
                </a:moveTo>
                <a:cubicBezTo>
                  <a:pt x="157356" y="122135"/>
                  <a:pt x="122131" y="157362"/>
                  <a:pt x="78678" y="157362"/>
                </a:cubicBezTo>
                <a:cubicBezTo>
                  <a:pt x="35225" y="157362"/>
                  <a:pt x="0" y="122135"/>
                  <a:pt x="0" y="78681"/>
                </a:cubicBezTo>
                <a:cubicBezTo>
                  <a:pt x="0" y="35227"/>
                  <a:pt x="35225" y="0"/>
                  <a:pt x="78678" y="0"/>
                </a:cubicBezTo>
                <a:cubicBezTo>
                  <a:pt x="122131" y="0"/>
                  <a:pt x="157356" y="35227"/>
                  <a:pt x="157356" y="78681"/>
                </a:cubicBezTo>
                <a:close/>
              </a:path>
            </a:pathLst>
          </a:custGeom>
          <a:noFill/>
          <a:ln w="21030" cap="flat">
            <a:solidFill>
              <a:srgbClr val="FF0000"/>
            </a:solid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F95318B9-5924-26B5-E029-715DE12D1E55}"/>
              </a:ext>
            </a:extLst>
          </p:cNvPr>
          <p:cNvSpPr txBox="1"/>
          <p:nvPr/>
        </p:nvSpPr>
        <p:spPr>
          <a:xfrm>
            <a:off x="3708031" y="3511212"/>
            <a:ext cx="288064" cy="207142"/>
          </a:xfrm>
          <a:prstGeom prst="rect">
            <a:avLst/>
          </a:prstGeom>
          <a:noFill/>
        </p:spPr>
        <p:txBody>
          <a:bodyPr wrap="none" rtlCol="0">
            <a:spAutoFit/>
          </a:bodyPr>
          <a:lstStyle/>
          <a:p>
            <a:pPr algn="l"/>
            <a:r>
              <a:rPr lang="en-US" sz="675" b="1" spc="0" baseline="0">
                <a:ln/>
                <a:solidFill>
                  <a:srgbClr val="000000"/>
                </a:solidFill>
                <a:latin typeface="Helvetica"/>
                <a:cs typeface="Helvetica"/>
                <a:sym typeface="Helvetica"/>
                <a:rtl val="0"/>
              </a:rPr>
              <a:t>60</a:t>
            </a:r>
          </a:p>
        </p:txBody>
      </p:sp>
      <p:sp>
        <p:nvSpPr>
          <p:cNvPr id="30" name="Freeform: Shape 29">
            <a:extLst>
              <a:ext uri="{FF2B5EF4-FFF2-40B4-BE49-F238E27FC236}">
                <a16:creationId xmlns:a16="http://schemas.microsoft.com/office/drawing/2014/main" id="{A99A3566-B374-F855-FCDD-BA4946359901}"/>
              </a:ext>
            </a:extLst>
          </p:cNvPr>
          <p:cNvSpPr/>
          <p:nvPr/>
        </p:nvSpPr>
        <p:spPr>
          <a:xfrm>
            <a:off x="3347178" y="4052246"/>
            <a:ext cx="405906" cy="358468"/>
          </a:xfrm>
          <a:custGeom>
            <a:avLst/>
            <a:gdLst>
              <a:gd name="connsiteX0" fmla="*/ 0 w 405906"/>
              <a:gd name="connsiteY0" fmla="*/ 358469 h 358468"/>
              <a:gd name="connsiteX1" fmla="*/ 405907 w 405906"/>
              <a:gd name="connsiteY1" fmla="*/ 0 h 358468"/>
            </a:gdLst>
            <a:ahLst/>
            <a:cxnLst>
              <a:cxn ang="0">
                <a:pos x="connsiteX0" y="connsiteY0"/>
              </a:cxn>
              <a:cxn ang="0">
                <a:pos x="connsiteX1" y="connsiteY1"/>
              </a:cxn>
            </a:cxnLst>
            <a:rect l="l" t="t" r="r" b="b"/>
            <a:pathLst>
              <a:path w="405906" h="358468">
                <a:moveTo>
                  <a:pt x="0" y="358469"/>
                </a:moveTo>
                <a:lnTo>
                  <a:pt x="405907" y="0"/>
                </a:lnTo>
              </a:path>
            </a:pathLst>
          </a:custGeom>
          <a:noFill/>
          <a:ln w="10515" cap="flat">
            <a:solidFill>
              <a:srgbClr val="666666"/>
            </a:solidFill>
            <a:prstDash val="sysDot"/>
            <a:miter/>
          </a:ln>
        </p:spPr>
        <p:txBody>
          <a:bodyPr rtlCol="0" anchor="ctr"/>
          <a:lstStyle/>
          <a:p>
            <a:endParaRPr lang="en-US"/>
          </a:p>
        </p:txBody>
      </p:sp>
      <p:sp>
        <p:nvSpPr>
          <p:cNvPr id="31" name="Freeform: Shape 30">
            <a:extLst>
              <a:ext uri="{FF2B5EF4-FFF2-40B4-BE49-F238E27FC236}">
                <a16:creationId xmlns:a16="http://schemas.microsoft.com/office/drawing/2014/main" id="{A79C04BA-20A3-B1FE-8FD3-3036C360565A}"/>
              </a:ext>
            </a:extLst>
          </p:cNvPr>
          <p:cNvSpPr/>
          <p:nvPr/>
        </p:nvSpPr>
        <p:spPr>
          <a:xfrm>
            <a:off x="1964318" y="4050879"/>
            <a:ext cx="973482" cy="10518"/>
          </a:xfrm>
          <a:custGeom>
            <a:avLst/>
            <a:gdLst>
              <a:gd name="connsiteX0" fmla="*/ 0 w 973482"/>
              <a:gd name="connsiteY0" fmla="*/ 0 h 10518"/>
              <a:gd name="connsiteX1" fmla="*/ 973482 w 973482"/>
              <a:gd name="connsiteY1" fmla="*/ 0 h 10518"/>
            </a:gdLst>
            <a:ahLst/>
            <a:cxnLst>
              <a:cxn ang="0">
                <a:pos x="connsiteX0" y="connsiteY0"/>
              </a:cxn>
              <a:cxn ang="0">
                <a:pos x="connsiteX1" y="connsiteY1"/>
              </a:cxn>
            </a:cxnLst>
            <a:rect l="l" t="t" r="r" b="b"/>
            <a:pathLst>
              <a:path w="973482" h="10518">
                <a:moveTo>
                  <a:pt x="0" y="0"/>
                </a:moveTo>
                <a:lnTo>
                  <a:pt x="973482" y="0"/>
                </a:lnTo>
              </a:path>
            </a:pathLst>
          </a:custGeom>
          <a:noFill/>
          <a:ln w="21030" cap="flat">
            <a:solidFill>
              <a:srgbClr val="0000FF"/>
            </a:solidFill>
            <a:prstDash val="sysDot"/>
            <a:miter/>
          </a:ln>
        </p:spPr>
        <p:txBody>
          <a:bodyPr rtlCol="0" anchor="ctr"/>
          <a:lstStyle/>
          <a:p>
            <a:endParaRPr lang="en-US"/>
          </a:p>
        </p:txBody>
      </p:sp>
      <p:sp>
        <p:nvSpPr>
          <p:cNvPr id="32" name="Freeform: Shape 31">
            <a:extLst>
              <a:ext uri="{FF2B5EF4-FFF2-40B4-BE49-F238E27FC236}">
                <a16:creationId xmlns:a16="http://schemas.microsoft.com/office/drawing/2014/main" id="{9C17171F-D945-279B-3D1F-650E85A07D5B}"/>
              </a:ext>
            </a:extLst>
          </p:cNvPr>
          <p:cNvSpPr/>
          <p:nvPr/>
        </p:nvSpPr>
        <p:spPr>
          <a:xfrm>
            <a:off x="1829787" y="4173734"/>
            <a:ext cx="973482" cy="10518"/>
          </a:xfrm>
          <a:custGeom>
            <a:avLst/>
            <a:gdLst>
              <a:gd name="connsiteX0" fmla="*/ 0 w 973482"/>
              <a:gd name="connsiteY0" fmla="*/ 0 h 10518"/>
              <a:gd name="connsiteX1" fmla="*/ 973482 w 973482"/>
              <a:gd name="connsiteY1" fmla="*/ 0 h 10518"/>
            </a:gdLst>
            <a:ahLst/>
            <a:cxnLst>
              <a:cxn ang="0">
                <a:pos x="connsiteX0" y="connsiteY0"/>
              </a:cxn>
              <a:cxn ang="0">
                <a:pos x="connsiteX1" y="connsiteY1"/>
              </a:cxn>
            </a:cxnLst>
            <a:rect l="l" t="t" r="r" b="b"/>
            <a:pathLst>
              <a:path w="973482" h="10518">
                <a:moveTo>
                  <a:pt x="0" y="0"/>
                </a:moveTo>
                <a:lnTo>
                  <a:pt x="973482" y="0"/>
                </a:lnTo>
              </a:path>
            </a:pathLst>
          </a:custGeom>
          <a:noFill/>
          <a:ln w="21030" cap="flat">
            <a:solidFill>
              <a:srgbClr val="0000FF"/>
            </a:solidFill>
            <a:prstDash val="sysDot"/>
            <a:miter/>
          </a:ln>
        </p:spPr>
        <p:txBody>
          <a:bodyPr rtlCol="0" anchor="ctr"/>
          <a:lstStyle/>
          <a:p>
            <a:endParaRPr lang="en-US"/>
          </a:p>
        </p:txBody>
      </p:sp>
      <p:sp>
        <p:nvSpPr>
          <p:cNvPr id="33" name="Freeform: Shape 32">
            <a:extLst>
              <a:ext uri="{FF2B5EF4-FFF2-40B4-BE49-F238E27FC236}">
                <a16:creationId xmlns:a16="http://schemas.microsoft.com/office/drawing/2014/main" id="{67357712-91DD-011F-2A87-1C3BCD13B2C4}"/>
              </a:ext>
            </a:extLst>
          </p:cNvPr>
          <p:cNvSpPr/>
          <p:nvPr/>
        </p:nvSpPr>
        <p:spPr>
          <a:xfrm>
            <a:off x="1653393" y="4295222"/>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21030" cap="flat">
            <a:solidFill>
              <a:srgbClr val="0000FF"/>
            </a:solidFill>
            <a:prstDash val="sysDot"/>
            <a:miter/>
          </a:ln>
        </p:spPr>
        <p:txBody>
          <a:bodyPr rtlCol="0" anchor="ctr"/>
          <a:lstStyle/>
          <a:p>
            <a:endParaRPr lang="en-US"/>
          </a:p>
        </p:txBody>
      </p:sp>
      <p:sp>
        <p:nvSpPr>
          <p:cNvPr id="34" name="Freeform: Shape 33">
            <a:extLst>
              <a:ext uri="{FF2B5EF4-FFF2-40B4-BE49-F238E27FC236}">
                <a16:creationId xmlns:a16="http://schemas.microsoft.com/office/drawing/2014/main" id="{FEAA8C7B-6932-9F41-9E09-D3D61C977A71}"/>
              </a:ext>
            </a:extLst>
          </p:cNvPr>
          <p:cNvSpPr/>
          <p:nvPr/>
        </p:nvSpPr>
        <p:spPr>
          <a:xfrm>
            <a:off x="2961467" y="4052351"/>
            <a:ext cx="775840" cy="10518"/>
          </a:xfrm>
          <a:custGeom>
            <a:avLst/>
            <a:gdLst>
              <a:gd name="connsiteX0" fmla="*/ 0 w 775840"/>
              <a:gd name="connsiteY0" fmla="*/ 0 h 10518"/>
              <a:gd name="connsiteX1" fmla="*/ 775841 w 775840"/>
              <a:gd name="connsiteY1" fmla="*/ 0 h 10518"/>
            </a:gdLst>
            <a:ahLst/>
            <a:cxnLst>
              <a:cxn ang="0">
                <a:pos x="connsiteX0" y="connsiteY0"/>
              </a:cxn>
              <a:cxn ang="0">
                <a:pos x="connsiteX1" y="connsiteY1"/>
              </a:cxn>
            </a:cxnLst>
            <a:rect l="l" t="t" r="r" b="b"/>
            <a:pathLst>
              <a:path w="775840" h="10518">
                <a:moveTo>
                  <a:pt x="0" y="0"/>
                </a:moveTo>
                <a:lnTo>
                  <a:pt x="775841" y="0"/>
                </a:lnTo>
              </a:path>
            </a:pathLst>
          </a:custGeom>
          <a:noFill/>
          <a:ln w="21030" cap="flat">
            <a:solidFill>
              <a:srgbClr val="0000FF"/>
            </a:solidFill>
            <a:prstDash val="sysDot"/>
            <a:miter/>
          </a:ln>
        </p:spPr>
        <p:txBody>
          <a:bodyPr rtlCol="0" anchor="ctr"/>
          <a:lstStyle/>
          <a:p>
            <a:endParaRPr lang="en-US"/>
          </a:p>
        </p:txBody>
      </p:sp>
      <p:sp>
        <p:nvSpPr>
          <p:cNvPr id="35" name="Freeform: Shape 34">
            <a:extLst>
              <a:ext uri="{FF2B5EF4-FFF2-40B4-BE49-F238E27FC236}">
                <a16:creationId xmlns:a16="http://schemas.microsoft.com/office/drawing/2014/main" id="{36140BD0-E120-97AD-53FD-C022A06A7B0B}"/>
              </a:ext>
            </a:extLst>
          </p:cNvPr>
          <p:cNvSpPr/>
          <p:nvPr/>
        </p:nvSpPr>
        <p:spPr>
          <a:xfrm>
            <a:off x="2826936" y="4175207"/>
            <a:ext cx="783729" cy="10518"/>
          </a:xfrm>
          <a:custGeom>
            <a:avLst/>
            <a:gdLst>
              <a:gd name="connsiteX0" fmla="*/ 0 w 783729"/>
              <a:gd name="connsiteY0" fmla="*/ 0 h 10518"/>
              <a:gd name="connsiteX1" fmla="*/ 783729 w 783729"/>
              <a:gd name="connsiteY1" fmla="*/ 0 h 10518"/>
            </a:gdLst>
            <a:ahLst/>
            <a:cxnLst>
              <a:cxn ang="0">
                <a:pos x="connsiteX0" y="connsiteY0"/>
              </a:cxn>
              <a:cxn ang="0">
                <a:pos x="connsiteX1" y="connsiteY1"/>
              </a:cxn>
            </a:cxnLst>
            <a:rect l="l" t="t" r="r" b="b"/>
            <a:pathLst>
              <a:path w="783729" h="10518">
                <a:moveTo>
                  <a:pt x="0" y="0"/>
                </a:moveTo>
                <a:lnTo>
                  <a:pt x="783729" y="0"/>
                </a:lnTo>
              </a:path>
            </a:pathLst>
          </a:custGeom>
          <a:noFill/>
          <a:ln w="21030" cap="flat">
            <a:solidFill>
              <a:srgbClr val="0000FF"/>
            </a:solidFill>
            <a:prstDash val="sysDot"/>
            <a:miter/>
          </a:ln>
        </p:spPr>
        <p:txBody>
          <a:bodyPr rtlCol="0" anchor="ctr"/>
          <a:lstStyle/>
          <a:p>
            <a:endParaRPr lang="en-US"/>
          </a:p>
        </p:txBody>
      </p:sp>
      <p:sp>
        <p:nvSpPr>
          <p:cNvPr id="36" name="Freeform: Shape 35">
            <a:extLst>
              <a:ext uri="{FF2B5EF4-FFF2-40B4-BE49-F238E27FC236}">
                <a16:creationId xmlns:a16="http://schemas.microsoft.com/office/drawing/2014/main" id="{E39DA6B5-322C-0989-56A6-094EF00A3830}"/>
              </a:ext>
            </a:extLst>
          </p:cNvPr>
          <p:cNvSpPr/>
          <p:nvPr/>
        </p:nvSpPr>
        <p:spPr>
          <a:xfrm>
            <a:off x="2650647" y="4296695"/>
            <a:ext cx="817493" cy="10518"/>
          </a:xfrm>
          <a:custGeom>
            <a:avLst/>
            <a:gdLst>
              <a:gd name="connsiteX0" fmla="*/ 0 w 817493"/>
              <a:gd name="connsiteY0" fmla="*/ 0 h 10518"/>
              <a:gd name="connsiteX1" fmla="*/ 817494 w 817493"/>
              <a:gd name="connsiteY1" fmla="*/ 0 h 10518"/>
            </a:gdLst>
            <a:ahLst/>
            <a:cxnLst>
              <a:cxn ang="0">
                <a:pos x="connsiteX0" y="connsiteY0"/>
              </a:cxn>
              <a:cxn ang="0">
                <a:pos x="connsiteX1" y="connsiteY1"/>
              </a:cxn>
            </a:cxnLst>
            <a:rect l="l" t="t" r="r" b="b"/>
            <a:pathLst>
              <a:path w="817493" h="10518">
                <a:moveTo>
                  <a:pt x="0" y="0"/>
                </a:moveTo>
                <a:lnTo>
                  <a:pt x="817494" y="0"/>
                </a:lnTo>
              </a:path>
            </a:pathLst>
          </a:custGeom>
          <a:noFill/>
          <a:ln w="21030" cap="flat">
            <a:solidFill>
              <a:srgbClr val="0000FF"/>
            </a:solidFill>
            <a:prstDash val="sysDot"/>
            <a:miter/>
          </a:ln>
        </p:spPr>
        <p:txBody>
          <a:bodyPr rtlCol="0" anchor="ctr"/>
          <a:lstStyle/>
          <a:p>
            <a:endParaRPr lang="en-US"/>
          </a:p>
        </p:txBody>
      </p:sp>
      <p:sp>
        <p:nvSpPr>
          <p:cNvPr id="37" name="Freeform: Shape 36">
            <a:extLst>
              <a:ext uri="{FF2B5EF4-FFF2-40B4-BE49-F238E27FC236}">
                <a16:creationId xmlns:a16="http://schemas.microsoft.com/office/drawing/2014/main" id="{B593D81A-012A-E612-AFD8-ED280C495291}"/>
              </a:ext>
            </a:extLst>
          </p:cNvPr>
          <p:cNvSpPr/>
          <p:nvPr/>
        </p:nvSpPr>
        <p:spPr>
          <a:xfrm>
            <a:off x="2897304" y="4415658"/>
            <a:ext cx="593556" cy="4312"/>
          </a:xfrm>
          <a:custGeom>
            <a:avLst/>
            <a:gdLst>
              <a:gd name="connsiteX0" fmla="*/ 0 w 593556"/>
              <a:gd name="connsiteY0" fmla="*/ 0 h 4312"/>
              <a:gd name="connsiteX1" fmla="*/ 593556 w 593556"/>
              <a:gd name="connsiteY1" fmla="*/ 4313 h 4312"/>
            </a:gdLst>
            <a:ahLst/>
            <a:cxnLst>
              <a:cxn ang="0">
                <a:pos x="connsiteX0" y="connsiteY0"/>
              </a:cxn>
              <a:cxn ang="0">
                <a:pos x="connsiteX1" y="connsiteY1"/>
              </a:cxn>
            </a:cxnLst>
            <a:rect l="l" t="t" r="r" b="b"/>
            <a:pathLst>
              <a:path w="593556" h="4312">
                <a:moveTo>
                  <a:pt x="0" y="0"/>
                </a:moveTo>
                <a:lnTo>
                  <a:pt x="593556" y="4313"/>
                </a:lnTo>
              </a:path>
            </a:pathLst>
          </a:custGeom>
          <a:noFill/>
          <a:ln w="21030" cap="flat">
            <a:solidFill>
              <a:srgbClr val="0000FF"/>
            </a:solidFill>
            <a:prstDash val="sysDot"/>
            <a:miter/>
          </a:ln>
        </p:spPr>
        <p:txBody>
          <a:bodyPr rtlCol="0" anchor="ctr"/>
          <a:lstStyle/>
          <a:p>
            <a:endParaRPr lang="en-US"/>
          </a:p>
        </p:txBody>
      </p:sp>
      <p:sp>
        <p:nvSpPr>
          <p:cNvPr id="38" name="Freeform: Shape 37">
            <a:extLst>
              <a:ext uri="{FF2B5EF4-FFF2-40B4-BE49-F238E27FC236}">
                <a16:creationId xmlns:a16="http://schemas.microsoft.com/office/drawing/2014/main" id="{2FE6A6E6-B2D8-E2A4-1F0F-8EF97EFFCC83}"/>
              </a:ext>
            </a:extLst>
          </p:cNvPr>
          <p:cNvSpPr/>
          <p:nvPr/>
        </p:nvSpPr>
        <p:spPr>
          <a:xfrm>
            <a:off x="2580699" y="4288911"/>
            <a:ext cx="324493" cy="126736"/>
          </a:xfrm>
          <a:custGeom>
            <a:avLst/>
            <a:gdLst>
              <a:gd name="connsiteX0" fmla="*/ 0 w 324493"/>
              <a:gd name="connsiteY0" fmla="*/ 0 h 126736"/>
              <a:gd name="connsiteX1" fmla="*/ 146417 w 324493"/>
              <a:gd name="connsiteY1" fmla="*/ 65530 h 126736"/>
              <a:gd name="connsiteX2" fmla="*/ 324494 w 324493"/>
              <a:gd name="connsiteY2" fmla="*/ 126432 h 126736"/>
            </a:gdLst>
            <a:ahLst/>
            <a:cxnLst>
              <a:cxn ang="0">
                <a:pos x="connsiteX0" y="connsiteY0"/>
              </a:cxn>
              <a:cxn ang="0">
                <a:pos x="connsiteX1" y="connsiteY1"/>
              </a:cxn>
              <a:cxn ang="0">
                <a:pos x="connsiteX2" y="connsiteY2"/>
              </a:cxn>
            </a:cxnLst>
            <a:rect l="l" t="t" r="r" b="b"/>
            <a:pathLst>
              <a:path w="324493" h="126736">
                <a:moveTo>
                  <a:pt x="0" y="0"/>
                </a:moveTo>
                <a:cubicBezTo>
                  <a:pt x="57988" y="0"/>
                  <a:pt x="106794" y="21847"/>
                  <a:pt x="146417" y="65530"/>
                </a:cubicBezTo>
                <a:cubicBezTo>
                  <a:pt x="185966" y="109213"/>
                  <a:pt x="245322" y="129514"/>
                  <a:pt x="324494" y="126432"/>
                </a:cubicBezTo>
              </a:path>
            </a:pathLst>
          </a:custGeom>
          <a:noFill/>
          <a:ln w="21030" cap="flat">
            <a:solidFill>
              <a:srgbClr val="0000FF"/>
            </a:solidFill>
            <a:prstDash val="sysDot"/>
            <a:miter/>
          </a:ln>
        </p:spPr>
        <p:txBody>
          <a:bodyPr rtlCol="0" anchor="ctr"/>
          <a:lstStyle/>
          <a:p>
            <a:endParaRPr lang="en-US"/>
          </a:p>
        </p:txBody>
      </p:sp>
      <p:sp>
        <p:nvSpPr>
          <p:cNvPr id="39" name="Freeform: Shape 38">
            <a:extLst>
              <a:ext uri="{FF2B5EF4-FFF2-40B4-BE49-F238E27FC236}">
                <a16:creationId xmlns:a16="http://schemas.microsoft.com/office/drawing/2014/main" id="{8B19B323-612B-7CC8-A8C7-2F7BB2AB4C88}"/>
              </a:ext>
            </a:extLst>
          </p:cNvPr>
          <p:cNvSpPr/>
          <p:nvPr/>
        </p:nvSpPr>
        <p:spPr>
          <a:xfrm>
            <a:off x="3482971" y="4294170"/>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21030" cap="flat">
            <a:solidFill>
              <a:srgbClr val="0000FF"/>
            </a:solidFill>
            <a:prstDash val="sysDot"/>
            <a:miter/>
          </a:ln>
        </p:spPr>
        <p:txBody>
          <a:bodyPr rtlCol="0" anchor="ctr"/>
          <a:lstStyle/>
          <a:p>
            <a:endParaRPr lang="en-US"/>
          </a:p>
        </p:txBody>
      </p:sp>
      <p:sp>
        <p:nvSpPr>
          <p:cNvPr id="40" name="Freeform: Shape 39">
            <a:extLst>
              <a:ext uri="{FF2B5EF4-FFF2-40B4-BE49-F238E27FC236}">
                <a16:creationId xmlns:a16="http://schemas.microsoft.com/office/drawing/2014/main" id="{F2EB7EDA-3FD9-1191-CF2D-221A34318ED6}"/>
              </a:ext>
            </a:extLst>
          </p:cNvPr>
          <p:cNvSpPr/>
          <p:nvPr/>
        </p:nvSpPr>
        <p:spPr>
          <a:xfrm>
            <a:off x="3657157" y="4294381"/>
            <a:ext cx="599656" cy="33027"/>
          </a:xfrm>
          <a:custGeom>
            <a:avLst/>
            <a:gdLst>
              <a:gd name="connsiteX0" fmla="*/ 0 w 599656"/>
              <a:gd name="connsiteY0" fmla="*/ 0 h 33027"/>
              <a:gd name="connsiteX1" fmla="*/ 599657 w 599656"/>
              <a:gd name="connsiteY1" fmla="*/ 33028 h 33027"/>
            </a:gdLst>
            <a:ahLst/>
            <a:cxnLst>
              <a:cxn ang="0">
                <a:pos x="connsiteX0" y="connsiteY0"/>
              </a:cxn>
              <a:cxn ang="0">
                <a:pos x="connsiteX1" y="connsiteY1"/>
              </a:cxn>
            </a:cxnLst>
            <a:rect l="l" t="t" r="r" b="b"/>
            <a:pathLst>
              <a:path w="599656" h="33027">
                <a:moveTo>
                  <a:pt x="0" y="0"/>
                </a:moveTo>
                <a:lnTo>
                  <a:pt x="599657" y="33028"/>
                </a:lnTo>
              </a:path>
            </a:pathLst>
          </a:custGeom>
          <a:noFill/>
          <a:ln w="21030" cap="flat">
            <a:solidFill>
              <a:srgbClr val="0000FF"/>
            </a:solidFill>
            <a:prstDash val="sysDot"/>
            <a:miter/>
          </a:ln>
        </p:spPr>
        <p:txBody>
          <a:bodyPr rtlCol="0" anchor="ctr"/>
          <a:lstStyle/>
          <a:p>
            <a:endParaRPr lang="en-US"/>
          </a:p>
        </p:txBody>
      </p:sp>
      <p:sp>
        <p:nvSpPr>
          <p:cNvPr id="41" name="Freeform: Shape 40">
            <a:extLst>
              <a:ext uri="{FF2B5EF4-FFF2-40B4-BE49-F238E27FC236}">
                <a16:creationId xmlns:a16="http://schemas.microsoft.com/office/drawing/2014/main" id="{55F7416A-F1B8-2A03-82D2-8350329AE4E3}"/>
              </a:ext>
            </a:extLst>
          </p:cNvPr>
          <p:cNvSpPr/>
          <p:nvPr/>
        </p:nvSpPr>
        <p:spPr>
          <a:xfrm>
            <a:off x="3482971" y="4419971"/>
            <a:ext cx="642571" cy="28084"/>
          </a:xfrm>
          <a:custGeom>
            <a:avLst/>
            <a:gdLst>
              <a:gd name="connsiteX0" fmla="*/ 0 w 642571"/>
              <a:gd name="connsiteY0" fmla="*/ 0 h 28084"/>
              <a:gd name="connsiteX1" fmla="*/ 642572 w 642571"/>
              <a:gd name="connsiteY1" fmla="*/ 28084 h 28084"/>
            </a:gdLst>
            <a:ahLst/>
            <a:cxnLst>
              <a:cxn ang="0">
                <a:pos x="connsiteX0" y="connsiteY0"/>
              </a:cxn>
              <a:cxn ang="0">
                <a:pos x="connsiteX1" y="connsiteY1"/>
              </a:cxn>
            </a:cxnLst>
            <a:rect l="l" t="t" r="r" b="b"/>
            <a:pathLst>
              <a:path w="642571" h="28084">
                <a:moveTo>
                  <a:pt x="0" y="0"/>
                </a:moveTo>
                <a:lnTo>
                  <a:pt x="642572" y="28084"/>
                </a:lnTo>
              </a:path>
            </a:pathLst>
          </a:custGeom>
          <a:noFill/>
          <a:ln w="21030" cap="flat">
            <a:solidFill>
              <a:srgbClr val="0000FF"/>
            </a:solidFill>
            <a:prstDash val="sysDot"/>
            <a:miter/>
          </a:ln>
        </p:spPr>
        <p:txBody>
          <a:bodyPr rtlCol="0" anchor="ctr"/>
          <a:lstStyle/>
          <a:p>
            <a:endParaRPr lang="en-US"/>
          </a:p>
        </p:txBody>
      </p:sp>
      <p:sp>
        <p:nvSpPr>
          <p:cNvPr id="42" name="Freeform: Shape 41">
            <a:extLst>
              <a:ext uri="{FF2B5EF4-FFF2-40B4-BE49-F238E27FC236}">
                <a16:creationId xmlns:a16="http://schemas.microsoft.com/office/drawing/2014/main" id="{33E70D6A-119B-FA74-9D5A-677240CFEF23}"/>
              </a:ext>
            </a:extLst>
          </p:cNvPr>
          <p:cNvSpPr/>
          <p:nvPr/>
        </p:nvSpPr>
        <p:spPr>
          <a:xfrm>
            <a:off x="3633385" y="417278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21030" cap="flat">
            <a:solidFill>
              <a:srgbClr val="0000FF"/>
            </a:solidFill>
            <a:prstDash val="sysDot"/>
            <a:miter/>
          </a:ln>
        </p:spPr>
        <p:txBody>
          <a:bodyPr rtlCol="0" anchor="ctr"/>
          <a:lstStyle/>
          <a:p>
            <a:endParaRPr lang="en-US"/>
          </a:p>
        </p:txBody>
      </p:sp>
      <p:sp>
        <p:nvSpPr>
          <p:cNvPr id="43" name="Freeform: Shape 42">
            <a:extLst>
              <a:ext uri="{FF2B5EF4-FFF2-40B4-BE49-F238E27FC236}">
                <a16:creationId xmlns:a16="http://schemas.microsoft.com/office/drawing/2014/main" id="{B4ED7FE4-43B4-2335-3931-BF43B2D451D6}"/>
              </a:ext>
            </a:extLst>
          </p:cNvPr>
          <p:cNvSpPr/>
          <p:nvPr/>
        </p:nvSpPr>
        <p:spPr>
          <a:xfrm>
            <a:off x="2650647" y="4050879"/>
            <a:ext cx="300722" cy="254441"/>
          </a:xfrm>
          <a:custGeom>
            <a:avLst/>
            <a:gdLst>
              <a:gd name="connsiteX0" fmla="*/ 0 w 300722"/>
              <a:gd name="connsiteY0" fmla="*/ 254441 h 254441"/>
              <a:gd name="connsiteX1" fmla="*/ 300722 w 300722"/>
              <a:gd name="connsiteY1" fmla="*/ 0 h 254441"/>
            </a:gdLst>
            <a:ahLst/>
            <a:cxnLst>
              <a:cxn ang="0">
                <a:pos x="connsiteX0" y="connsiteY0"/>
              </a:cxn>
              <a:cxn ang="0">
                <a:pos x="connsiteX1" y="connsiteY1"/>
              </a:cxn>
            </a:cxnLst>
            <a:rect l="l" t="t" r="r" b="b"/>
            <a:pathLst>
              <a:path w="300722" h="254441">
                <a:moveTo>
                  <a:pt x="0" y="254441"/>
                </a:moveTo>
                <a:lnTo>
                  <a:pt x="300722" y="0"/>
                </a:lnTo>
              </a:path>
            </a:pathLst>
          </a:custGeom>
          <a:noFill/>
          <a:ln w="10515" cap="flat">
            <a:solidFill>
              <a:srgbClr val="666666"/>
            </a:solidFill>
            <a:prstDash val="sysDot"/>
            <a:miter/>
          </a:ln>
        </p:spPr>
        <p:txBody>
          <a:bodyPr rtlCol="0" anchor="ctr"/>
          <a:lstStyle/>
          <a:p>
            <a:endParaRPr lang="en-US"/>
          </a:p>
        </p:txBody>
      </p:sp>
      <p:sp>
        <p:nvSpPr>
          <p:cNvPr id="44" name="Freeform: Shape 43">
            <a:extLst>
              <a:ext uri="{FF2B5EF4-FFF2-40B4-BE49-F238E27FC236}">
                <a16:creationId xmlns:a16="http://schemas.microsoft.com/office/drawing/2014/main" id="{F2EFAE90-0D49-8580-7D13-72F2FA96843D}"/>
              </a:ext>
            </a:extLst>
          </p:cNvPr>
          <p:cNvSpPr/>
          <p:nvPr/>
        </p:nvSpPr>
        <p:spPr>
          <a:xfrm>
            <a:off x="3772439" y="4050879"/>
            <a:ext cx="815179" cy="10518"/>
          </a:xfrm>
          <a:custGeom>
            <a:avLst/>
            <a:gdLst>
              <a:gd name="connsiteX0" fmla="*/ 0 w 815179"/>
              <a:gd name="connsiteY0" fmla="*/ 0 h 10518"/>
              <a:gd name="connsiteX1" fmla="*/ 815180 w 815179"/>
              <a:gd name="connsiteY1" fmla="*/ 0 h 10518"/>
            </a:gdLst>
            <a:ahLst/>
            <a:cxnLst>
              <a:cxn ang="0">
                <a:pos x="connsiteX0" y="connsiteY0"/>
              </a:cxn>
              <a:cxn ang="0">
                <a:pos x="connsiteX1" y="connsiteY1"/>
              </a:cxn>
            </a:cxnLst>
            <a:rect l="l" t="t" r="r" b="b"/>
            <a:pathLst>
              <a:path w="815179" h="10518">
                <a:moveTo>
                  <a:pt x="0" y="0"/>
                </a:moveTo>
                <a:lnTo>
                  <a:pt x="815180" y="0"/>
                </a:lnTo>
              </a:path>
            </a:pathLst>
          </a:custGeom>
          <a:noFill/>
          <a:ln w="21030" cap="flat">
            <a:solidFill>
              <a:srgbClr val="0000FF"/>
            </a:solidFill>
            <a:prstDash val="sysDot"/>
            <a:miter/>
          </a:ln>
        </p:spPr>
        <p:txBody>
          <a:bodyPr rtlCol="0" anchor="ctr"/>
          <a:lstStyle/>
          <a:p>
            <a:endParaRPr lang="en-US"/>
          </a:p>
        </p:txBody>
      </p:sp>
      <p:sp>
        <p:nvSpPr>
          <p:cNvPr id="45" name="Freeform: Shape 44">
            <a:extLst>
              <a:ext uri="{FF2B5EF4-FFF2-40B4-BE49-F238E27FC236}">
                <a16:creationId xmlns:a16="http://schemas.microsoft.com/office/drawing/2014/main" id="{CE227588-BE2F-3D60-8072-2486BA88CF1B}"/>
              </a:ext>
            </a:extLst>
          </p:cNvPr>
          <p:cNvSpPr/>
          <p:nvPr/>
        </p:nvSpPr>
        <p:spPr>
          <a:xfrm>
            <a:off x="4294259" y="4043200"/>
            <a:ext cx="281788" cy="254441"/>
          </a:xfrm>
          <a:custGeom>
            <a:avLst/>
            <a:gdLst>
              <a:gd name="connsiteX0" fmla="*/ 0 w 281788"/>
              <a:gd name="connsiteY0" fmla="*/ 254441 h 254441"/>
              <a:gd name="connsiteX1" fmla="*/ 281789 w 281788"/>
              <a:gd name="connsiteY1" fmla="*/ 0 h 254441"/>
            </a:gdLst>
            <a:ahLst/>
            <a:cxnLst>
              <a:cxn ang="0">
                <a:pos x="connsiteX0" y="connsiteY0"/>
              </a:cxn>
              <a:cxn ang="0">
                <a:pos x="connsiteX1" y="connsiteY1"/>
              </a:cxn>
            </a:cxnLst>
            <a:rect l="l" t="t" r="r" b="b"/>
            <a:pathLst>
              <a:path w="281788" h="254441">
                <a:moveTo>
                  <a:pt x="0" y="254441"/>
                </a:moveTo>
                <a:lnTo>
                  <a:pt x="281789" y="0"/>
                </a:lnTo>
              </a:path>
            </a:pathLst>
          </a:custGeom>
          <a:noFill/>
          <a:ln w="10515" cap="flat">
            <a:solidFill>
              <a:srgbClr val="666666"/>
            </a:solidFill>
            <a:prstDash val="sysDot"/>
            <a:miter/>
          </a:ln>
        </p:spPr>
        <p:txBody>
          <a:bodyPr rtlCol="0" anchor="ctr"/>
          <a:lstStyle/>
          <a:p>
            <a:endParaRPr lang="en-US"/>
          </a:p>
        </p:txBody>
      </p:sp>
      <p:sp>
        <p:nvSpPr>
          <p:cNvPr id="46" name="Freeform: Shape 45">
            <a:extLst>
              <a:ext uri="{FF2B5EF4-FFF2-40B4-BE49-F238E27FC236}">
                <a16:creationId xmlns:a16="http://schemas.microsoft.com/office/drawing/2014/main" id="{8102A060-044C-27A9-2414-EEF8F007F8DD}"/>
              </a:ext>
            </a:extLst>
          </p:cNvPr>
          <p:cNvSpPr/>
          <p:nvPr/>
        </p:nvSpPr>
        <p:spPr>
          <a:xfrm>
            <a:off x="1653393" y="4050879"/>
            <a:ext cx="300827" cy="254546"/>
          </a:xfrm>
          <a:custGeom>
            <a:avLst/>
            <a:gdLst>
              <a:gd name="connsiteX0" fmla="*/ 0 w 300827"/>
              <a:gd name="connsiteY0" fmla="*/ 254546 h 254546"/>
              <a:gd name="connsiteX1" fmla="*/ 300828 w 300827"/>
              <a:gd name="connsiteY1" fmla="*/ 0 h 254546"/>
            </a:gdLst>
            <a:ahLst/>
            <a:cxnLst>
              <a:cxn ang="0">
                <a:pos x="connsiteX0" y="connsiteY0"/>
              </a:cxn>
              <a:cxn ang="0">
                <a:pos x="connsiteX1" y="connsiteY1"/>
              </a:cxn>
            </a:cxnLst>
            <a:rect l="l" t="t" r="r" b="b"/>
            <a:pathLst>
              <a:path w="300827" h="254546">
                <a:moveTo>
                  <a:pt x="0" y="254546"/>
                </a:moveTo>
                <a:lnTo>
                  <a:pt x="300828" y="0"/>
                </a:lnTo>
              </a:path>
            </a:pathLst>
          </a:custGeom>
          <a:noFill/>
          <a:ln w="10515" cap="flat">
            <a:solidFill>
              <a:srgbClr val="666666"/>
            </a:solidFill>
            <a:prstDash val="sysDot"/>
            <a:miter/>
          </a:ln>
        </p:spPr>
        <p:txBody>
          <a:bodyPr rtlCol="0" anchor="ctr"/>
          <a:lstStyle/>
          <a:p>
            <a:endParaRPr lang="en-US"/>
          </a:p>
        </p:txBody>
      </p:sp>
      <p:sp>
        <p:nvSpPr>
          <p:cNvPr id="47" name="Freeform: Shape 46">
            <a:extLst>
              <a:ext uri="{FF2B5EF4-FFF2-40B4-BE49-F238E27FC236}">
                <a16:creationId xmlns:a16="http://schemas.microsoft.com/office/drawing/2014/main" id="{A03857DC-0FEE-D0CE-C264-BFA45D563F2E}"/>
              </a:ext>
            </a:extLst>
          </p:cNvPr>
          <p:cNvSpPr/>
          <p:nvPr/>
        </p:nvSpPr>
        <p:spPr>
          <a:xfrm>
            <a:off x="4112185" y="4324989"/>
            <a:ext cx="136950" cy="119173"/>
          </a:xfrm>
          <a:custGeom>
            <a:avLst/>
            <a:gdLst>
              <a:gd name="connsiteX0" fmla="*/ 0 w 136950"/>
              <a:gd name="connsiteY0" fmla="*/ 119174 h 119173"/>
              <a:gd name="connsiteX1" fmla="*/ 136950 w 136950"/>
              <a:gd name="connsiteY1" fmla="*/ 0 h 119173"/>
            </a:gdLst>
            <a:ahLst/>
            <a:cxnLst>
              <a:cxn ang="0">
                <a:pos x="connsiteX0" y="connsiteY0"/>
              </a:cxn>
              <a:cxn ang="0">
                <a:pos x="connsiteX1" y="connsiteY1"/>
              </a:cxn>
            </a:cxnLst>
            <a:rect l="l" t="t" r="r" b="b"/>
            <a:pathLst>
              <a:path w="136950" h="119173">
                <a:moveTo>
                  <a:pt x="0" y="119174"/>
                </a:moveTo>
                <a:lnTo>
                  <a:pt x="136950" y="0"/>
                </a:lnTo>
              </a:path>
            </a:pathLst>
          </a:custGeom>
          <a:noFill/>
          <a:ln w="10515" cap="flat">
            <a:solidFill>
              <a:srgbClr val="666666"/>
            </a:solidFill>
            <a:prstDash val="sysDot"/>
            <a:miter/>
          </a:ln>
        </p:spPr>
        <p:txBody>
          <a:bodyPr rtlCol="0" anchor="ctr"/>
          <a:lstStyle/>
          <a:p>
            <a:endParaRPr lang="en-US"/>
          </a:p>
        </p:txBody>
      </p:sp>
      <p:sp>
        <p:nvSpPr>
          <p:cNvPr id="48" name="Freeform: Shape 47">
            <a:extLst>
              <a:ext uri="{FF2B5EF4-FFF2-40B4-BE49-F238E27FC236}">
                <a16:creationId xmlns:a16="http://schemas.microsoft.com/office/drawing/2014/main" id="{E01834E4-2042-DA14-4DED-8BA4EF6A06EE}"/>
              </a:ext>
            </a:extLst>
          </p:cNvPr>
          <p:cNvSpPr/>
          <p:nvPr/>
        </p:nvSpPr>
        <p:spPr>
          <a:xfrm>
            <a:off x="2396205" y="3770878"/>
            <a:ext cx="2070556" cy="248445"/>
          </a:xfrm>
          <a:custGeom>
            <a:avLst/>
            <a:gdLst>
              <a:gd name="connsiteX0" fmla="*/ 0 w 2070556"/>
              <a:gd name="connsiteY0" fmla="*/ 0 h 248445"/>
              <a:gd name="connsiteX1" fmla="*/ 2070556 w 2070556"/>
              <a:gd name="connsiteY1" fmla="*/ 0 h 248445"/>
              <a:gd name="connsiteX2" fmla="*/ 2070556 w 2070556"/>
              <a:gd name="connsiteY2" fmla="*/ 248446 h 248445"/>
              <a:gd name="connsiteX3" fmla="*/ 0 w 2070556"/>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2070556" h="248445">
                <a:moveTo>
                  <a:pt x="0" y="0"/>
                </a:moveTo>
                <a:lnTo>
                  <a:pt x="2070556" y="0"/>
                </a:lnTo>
                <a:lnTo>
                  <a:pt x="2070556" y="248446"/>
                </a:lnTo>
                <a:lnTo>
                  <a:pt x="0" y="248446"/>
                </a:lnTo>
                <a:close/>
              </a:path>
            </a:pathLst>
          </a:custGeom>
          <a:noFill/>
          <a:ln w="10515" cap="flat">
            <a:noFill/>
            <a:prstDash val="solid"/>
            <a:miter/>
          </a:ln>
        </p:spPr>
        <p:txBody>
          <a:bodyPr rtlCol="0" anchor="ctr"/>
          <a:lstStyle/>
          <a:p>
            <a:endParaRPr lang="en-US"/>
          </a:p>
        </p:txBody>
      </p:sp>
      <p:sp>
        <p:nvSpPr>
          <p:cNvPr id="49" name="TextBox 48">
            <a:extLst>
              <a:ext uri="{FF2B5EF4-FFF2-40B4-BE49-F238E27FC236}">
                <a16:creationId xmlns:a16="http://schemas.microsoft.com/office/drawing/2014/main" id="{7D4D5008-FB9C-E0C9-1E99-D868CE626899}"/>
              </a:ext>
            </a:extLst>
          </p:cNvPr>
          <p:cNvSpPr txBox="1"/>
          <p:nvPr/>
        </p:nvSpPr>
        <p:spPr>
          <a:xfrm>
            <a:off x="2319596" y="3805729"/>
            <a:ext cx="2265532"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Lanes Elements Geometry Representation</a:t>
            </a:r>
          </a:p>
        </p:txBody>
      </p:sp>
      <p:sp>
        <p:nvSpPr>
          <p:cNvPr id="50" name="Freeform: Shape 49">
            <a:extLst>
              <a:ext uri="{FF2B5EF4-FFF2-40B4-BE49-F238E27FC236}">
                <a16:creationId xmlns:a16="http://schemas.microsoft.com/office/drawing/2014/main" id="{258AEFD3-B269-5F59-877F-81A1B2E9BF01}"/>
              </a:ext>
            </a:extLst>
          </p:cNvPr>
          <p:cNvSpPr/>
          <p:nvPr/>
        </p:nvSpPr>
        <p:spPr>
          <a:xfrm>
            <a:off x="4972278" y="3787076"/>
            <a:ext cx="1420410" cy="248445"/>
          </a:xfrm>
          <a:custGeom>
            <a:avLst/>
            <a:gdLst>
              <a:gd name="connsiteX0" fmla="*/ 0 w 1420410"/>
              <a:gd name="connsiteY0" fmla="*/ 0 h 248445"/>
              <a:gd name="connsiteX1" fmla="*/ 1420411 w 1420410"/>
              <a:gd name="connsiteY1" fmla="*/ 0 h 248445"/>
              <a:gd name="connsiteX2" fmla="*/ 1420411 w 1420410"/>
              <a:gd name="connsiteY2" fmla="*/ 248446 h 248445"/>
              <a:gd name="connsiteX3" fmla="*/ 0 w 1420410"/>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420410" h="248445">
                <a:moveTo>
                  <a:pt x="0" y="0"/>
                </a:moveTo>
                <a:lnTo>
                  <a:pt x="1420411" y="0"/>
                </a:lnTo>
                <a:lnTo>
                  <a:pt x="1420411" y="248446"/>
                </a:lnTo>
                <a:lnTo>
                  <a:pt x="0" y="248446"/>
                </a:lnTo>
                <a:close/>
              </a:path>
            </a:pathLst>
          </a:custGeom>
          <a:noFill/>
          <a:ln w="10515" cap="flat">
            <a:noFill/>
            <a:prstDash val="solid"/>
            <a:miter/>
          </a:ln>
        </p:spPr>
        <p:txBody>
          <a:bodyPr rtlCol="0" anchor="ctr"/>
          <a:lstStyle/>
          <a:p>
            <a:endParaRPr lang="en-US"/>
          </a:p>
        </p:txBody>
      </p:sp>
      <p:sp>
        <p:nvSpPr>
          <p:cNvPr id="51" name="TextBox 50">
            <a:extLst>
              <a:ext uri="{FF2B5EF4-FFF2-40B4-BE49-F238E27FC236}">
                <a16:creationId xmlns:a16="http://schemas.microsoft.com/office/drawing/2014/main" id="{D163569B-EBD6-C69B-7443-306F4FC341B1}"/>
              </a:ext>
            </a:extLst>
          </p:cNvPr>
          <p:cNvSpPr txBox="1"/>
          <p:nvPr/>
        </p:nvSpPr>
        <p:spPr>
          <a:xfrm>
            <a:off x="4896616" y="3816247"/>
            <a:ext cx="1466130"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Lanes Graph Relationship</a:t>
            </a:r>
          </a:p>
        </p:txBody>
      </p:sp>
      <p:sp>
        <p:nvSpPr>
          <p:cNvPr id="72" name="Freeform: Shape 71">
            <a:extLst>
              <a:ext uri="{FF2B5EF4-FFF2-40B4-BE49-F238E27FC236}">
                <a16:creationId xmlns:a16="http://schemas.microsoft.com/office/drawing/2014/main" id="{85AF58DB-35FC-BA30-1082-D5D99C0D42A0}"/>
              </a:ext>
            </a:extLst>
          </p:cNvPr>
          <p:cNvSpPr/>
          <p:nvPr/>
        </p:nvSpPr>
        <p:spPr>
          <a:xfrm>
            <a:off x="521713" y="5591305"/>
            <a:ext cx="662556" cy="331331"/>
          </a:xfrm>
          <a:custGeom>
            <a:avLst/>
            <a:gdLst>
              <a:gd name="connsiteX0" fmla="*/ 612910 w 662556"/>
              <a:gd name="connsiteY0" fmla="*/ 0 h 331331"/>
              <a:gd name="connsiteX1" fmla="*/ 662557 w 662556"/>
              <a:gd name="connsiteY1" fmla="*/ 49647 h 331331"/>
              <a:gd name="connsiteX2" fmla="*/ 662557 w 662556"/>
              <a:gd name="connsiteY2" fmla="*/ 281684 h 331331"/>
              <a:gd name="connsiteX3" fmla="*/ 612910 w 662556"/>
              <a:gd name="connsiteY3" fmla="*/ 331331 h 331331"/>
              <a:gd name="connsiteX4" fmla="*/ 49647 w 662556"/>
              <a:gd name="connsiteY4" fmla="*/ 331331 h 331331"/>
              <a:gd name="connsiteX5" fmla="*/ 0 w 662556"/>
              <a:gd name="connsiteY5" fmla="*/ 281684 h 331331"/>
              <a:gd name="connsiteX6" fmla="*/ 0 w 662556"/>
              <a:gd name="connsiteY6" fmla="*/ 49647 h 331331"/>
              <a:gd name="connsiteX7" fmla="*/ 49647 w 662556"/>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556" h="331331">
                <a:moveTo>
                  <a:pt x="612910" y="0"/>
                </a:moveTo>
                <a:cubicBezTo>
                  <a:pt x="640329" y="0"/>
                  <a:pt x="662557" y="22228"/>
                  <a:pt x="662557" y="49647"/>
                </a:cubicBezTo>
                <a:lnTo>
                  <a:pt x="662557" y="281684"/>
                </a:lnTo>
                <a:cubicBezTo>
                  <a:pt x="662557" y="309103"/>
                  <a:pt x="640329" y="331331"/>
                  <a:pt x="612910" y="331331"/>
                </a:cubicBezTo>
                <a:lnTo>
                  <a:pt x="49647" y="331331"/>
                </a:lnTo>
                <a:cubicBezTo>
                  <a:pt x="22228" y="331331"/>
                  <a:pt x="0" y="309103"/>
                  <a:pt x="0" y="281684"/>
                </a:cubicBezTo>
                <a:lnTo>
                  <a:pt x="0" y="49647"/>
                </a:lnTo>
                <a:cubicBezTo>
                  <a:pt x="0" y="22228"/>
                  <a:pt x="22228" y="0"/>
                  <a:pt x="49647" y="0"/>
                </a:cubicBezTo>
                <a:close/>
              </a:path>
            </a:pathLst>
          </a:custGeom>
          <a:solidFill>
            <a:srgbClr val="CDEB8B"/>
          </a:solidFill>
          <a:ln w="10515" cap="flat">
            <a:solidFill>
              <a:srgbClr val="36393D"/>
            </a:solidFill>
            <a:prstDash val="solid"/>
            <a:miter/>
          </a:ln>
        </p:spPr>
        <p:txBody>
          <a:bodyPr rtlCol="0" anchor="ctr"/>
          <a:lstStyle/>
          <a:p>
            <a:endParaRPr lang="en-US"/>
          </a:p>
        </p:txBody>
      </p:sp>
      <p:sp>
        <p:nvSpPr>
          <p:cNvPr id="73" name="TextBox 72">
            <a:extLst>
              <a:ext uri="{FF2B5EF4-FFF2-40B4-BE49-F238E27FC236}">
                <a16:creationId xmlns:a16="http://schemas.microsoft.com/office/drawing/2014/main" id="{68146D0C-2925-FDD0-2D47-6D64C19D26FC}"/>
              </a:ext>
            </a:extLst>
          </p:cNvPr>
          <p:cNvSpPr txBox="1"/>
          <p:nvPr/>
        </p:nvSpPr>
        <p:spPr>
          <a:xfrm>
            <a:off x="461828" y="5613955"/>
            <a:ext cx="771912"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True Road</a:t>
            </a:r>
          </a:p>
        </p:txBody>
      </p:sp>
      <p:sp>
        <p:nvSpPr>
          <p:cNvPr id="82" name="Freeform: Shape 81">
            <a:extLst>
              <a:ext uri="{FF2B5EF4-FFF2-40B4-BE49-F238E27FC236}">
                <a16:creationId xmlns:a16="http://schemas.microsoft.com/office/drawing/2014/main" id="{EEB2D199-9333-9CD6-B537-A19D93583628}"/>
              </a:ext>
            </a:extLst>
          </p:cNvPr>
          <p:cNvSpPr/>
          <p:nvPr/>
        </p:nvSpPr>
        <p:spPr>
          <a:xfrm>
            <a:off x="1263384" y="4680828"/>
            <a:ext cx="5136969" cy="662556"/>
          </a:xfrm>
          <a:custGeom>
            <a:avLst/>
            <a:gdLst>
              <a:gd name="connsiteX0" fmla="*/ 2152059 w 5136969"/>
              <a:gd name="connsiteY0" fmla="*/ 662557 h 662556"/>
              <a:gd name="connsiteX1" fmla="*/ 58993 w 5136969"/>
              <a:gd name="connsiteY1" fmla="*/ 662557 h 662556"/>
              <a:gd name="connsiteX2" fmla="*/ 36168 w 5136969"/>
              <a:gd name="connsiteY2" fmla="*/ 597027 h 662556"/>
              <a:gd name="connsiteX3" fmla="*/ 704300 w 5136969"/>
              <a:gd name="connsiteY3" fmla="*/ 65530 h 662556"/>
              <a:gd name="connsiteX4" fmla="*/ 891844 w 5136969"/>
              <a:gd name="connsiteY4" fmla="*/ 0 h 662556"/>
              <a:gd name="connsiteX5" fmla="*/ 5077975 w 5136969"/>
              <a:gd name="connsiteY5" fmla="*/ 0 h 662556"/>
              <a:gd name="connsiteX6" fmla="*/ 5100800 w 5136969"/>
              <a:gd name="connsiteY6" fmla="*/ 65530 h 662556"/>
              <a:gd name="connsiteX7" fmla="*/ 4432668 w 5136969"/>
              <a:gd name="connsiteY7" fmla="*/ 597027 h 662556"/>
              <a:gd name="connsiteX8" fmla="*/ 4245125 w 5136969"/>
              <a:gd name="connsiteY8" fmla="*/ 662557 h 66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6969" h="662556">
                <a:moveTo>
                  <a:pt x="2152059" y="662557"/>
                </a:moveTo>
                <a:lnTo>
                  <a:pt x="58993" y="662557"/>
                </a:lnTo>
                <a:cubicBezTo>
                  <a:pt x="-11130" y="662557"/>
                  <a:pt x="-18738" y="640710"/>
                  <a:pt x="36168" y="597027"/>
                </a:cubicBezTo>
                <a:lnTo>
                  <a:pt x="704300" y="65530"/>
                </a:lnTo>
                <a:cubicBezTo>
                  <a:pt x="759206" y="21847"/>
                  <a:pt x="821717" y="0"/>
                  <a:pt x="891844" y="0"/>
                </a:cubicBezTo>
                <a:lnTo>
                  <a:pt x="5077975" y="0"/>
                </a:lnTo>
                <a:cubicBezTo>
                  <a:pt x="5148102" y="0"/>
                  <a:pt x="5155706" y="21847"/>
                  <a:pt x="5100800" y="65530"/>
                </a:cubicBezTo>
                <a:lnTo>
                  <a:pt x="4432668" y="597027"/>
                </a:lnTo>
                <a:cubicBezTo>
                  <a:pt x="4377762" y="640710"/>
                  <a:pt x="4315251" y="662557"/>
                  <a:pt x="4245125" y="662557"/>
                </a:cubicBezTo>
                <a:close/>
              </a:path>
            </a:pathLst>
          </a:custGeom>
          <a:solidFill>
            <a:srgbClr val="FFE599"/>
          </a:solidFill>
          <a:ln w="10515" cap="flat">
            <a:solidFill>
              <a:srgbClr val="6C8EBF"/>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C516DE5-423B-102A-C08A-33F3602D840D}"/>
              </a:ext>
            </a:extLst>
          </p:cNvPr>
          <p:cNvSpPr/>
          <p:nvPr/>
        </p:nvSpPr>
        <p:spPr>
          <a:xfrm>
            <a:off x="2746364" y="5176037"/>
            <a:ext cx="1371815" cy="64057"/>
          </a:xfrm>
          <a:custGeom>
            <a:avLst/>
            <a:gdLst>
              <a:gd name="connsiteX0" fmla="*/ 0 w 1371815"/>
              <a:gd name="connsiteY0" fmla="*/ 0 h 64057"/>
              <a:gd name="connsiteX1" fmla="*/ 669184 w 1371815"/>
              <a:gd name="connsiteY1" fmla="*/ 5154 h 64057"/>
              <a:gd name="connsiteX2" fmla="*/ 879027 w 1371815"/>
              <a:gd name="connsiteY2" fmla="*/ 16198 h 64057"/>
              <a:gd name="connsiteX3" fmla="*/ 1371816 w 1371815"/>
              <a:gd name="connsiteY3" fmla="*/ 64057 h 64057"/>
            </a:gdLst>
            <a:ahLst/>
            <a:cxnLst>
              <a:cxn ang="0">
                <a:pos x="connsiteX0" y="connsiteY0"/>
              </a:cxn>
              <a:cxn ang="0">
                <a:pos x="connsiteX1" y="connsiteY1"/>
              </a:cxn>
              <a:cxn ang="0">
                <a:pos x="connsiteX2" y="connsiteY2"/>
              </a:cxn>
              <a:cxn ang="0">
                <a:pos x="connsiteX3" y="connsiteY3"/>
              </a:cxn>
            </a:cxnLst>
            <a:rect l="l" t="t" r="r" b="b"/>
            <a:pathLst>
              <a:path w="1371815" h="64057">
                <a:moveTo>
                  <a:pt x="0" y="0"/>
                </a:moveTo>
                <a:lnTo>
                  <a:pt x="669184" y="5154"/>
                </a:lnTo>
                <a:cubicBezTo>
                  <a:pt x="739310" y="5712"/>
                  <a:pt x="809258" y="9393"/>
                  <a:pt x="879027" y="16198"/>
                </a:cubicBezTo>
                <a:lnTo>
                  <a:pt x="1371816" y="64057"/>
                </a:lnTo>
              </a:path>
            </a:pathLst>
          </a:custGeom>
          <a:noFill/>
          <a:ln w="10515" cap="flat">
            <a:solidFill>
              <a:srgbClr val="1A1A1A"/>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3C95DA0-C1B3-AC8B-AF84-EB468304FAE4}"/>
              </a:ext>
            </a:extLst>
          </p:cNvPr>
          <p:cNvSpPr/>
          <p:nvPr/>
        </p:nvSpPr>
        <p:spPr>
          <a:xfrm>
            <a:off x="4116813" y="5226210"/>
            <a:ext cx="43230" cy="27873"/>
          </a:xfrm>
          <a:custGeom>
            <a:avLst/>
            <a:gdLst>
              <a:gd name="connsiteX0" fmla="*/ 43231 w 43230"/>
              <a:gd name="connsiteY0" fmla="*/ 17986 h 27873"/>
              <a:gd name="connsiteX1" fmla="*/ 0 w 43230"/>
              <a:gd name="connsiteY1" fmla="*/ 27874 h 27873"/>
              <a:gd name="connsiteX2" fmla="*/ 2735 w 43230"/>
              <a:gd name="connsiteY2" fmla="*/ 0 h 27873"/>
            </a:gdLst>
            <a:ahLst/>
            <a:cxnLst>
              <a:cxn ang="0">
                <a:pos x="connsiteX0" y="connsiteY0"/>
              </a:cxn>
              <a:cxn ang="0">
                <a:pos x="connsiteX1" y="connsiteY1"/>
              </a:cxn>
              <a:cxn ang="0">
                <a:pos x="connsiteX2" y="connsiteY2"/>
              </a:cxn>
            </a:cxnLst>
            <a:rect l="l" t="t" r="r" b="b"/>
            <a:pathLst>
              <a:path w="43230" h="27873">
                <a:moveTo>
                  <a:pt x="43231" y="17986"/>
                </a:moveTo>
                <a:lnTo>
                  <a:pt x="0" y="27874"/>
                </a:lnTo>
                <a:lnTo>
                  <a:pt x="2735"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2BA8E98-54BF-1DB8-8407-C3A377227767}"/>
              </a:ext>
            </a:extLst>
          </p:cNvPr>
          <p:cNvSpPr/>
          <p:nvPr/>
        </p:nvSpPr>
        <p:spPr>
          <a:xfrm>
            <a:off x="2290495" y="4070548"/>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3052D09E-3BE8-C424-1C1B-E52B8929EF96}"/>
              </a:ext>
            </a:extLst>
          </p:cNvPr>
          <p:cNvSpPr txBox="1"/>
          <p:nvPr/>
        </p:nvSpPr>
        <p:spPr>
          <a:xfrm>
            <a:off x="2214412" y="3995061"/>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A</a:t>
            </a:r>
          </a:p>
        </p:txBody>
      </p:sp>
      <p:sp>
        <p:nvSpPr>
          <p:cNvPr id="87" name="Freeform: Shape 86">
            <a:extLst>
              <a:ext uri="{FF2B5EF4-FFF2-40B4-BE49-F238E27FC236}">
                <a16:creationId xmlns:a16="http://schemas.microsoft.com/office/drawing/2014/main" id="{3BD3918A-2B3F-FACB-8255-0FD719BF587F}"/>
              </a:ext>
            </a:extLst>
          </p:cNvPr>
          <p:cNvSpPr/>
          <p:nvPr/>
        </p:nvSpPr>
        <p:spPr>
          <a:xfrm>
            <a:off x="2161118" y="4160481"/>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88" name="TextBox 87">
            <a:extLst>
              <a:ext uri="{FF2B5EF4-FFF2-40B4-BE49-F238E27FC236}">
                <a16:creationId xmlns:a16="http://schemas.microsoft.com/office/drawing/2014/main" id="{281F2142-32A7-78F4-00F8-BFB43F720B10}"/>
              </a:ext>
            </a:extLst>
          </p:cNvPr>
          <p:cNvSpPr txBox="1"/>
          <p:nvPr/>
        </p:nvSpPr>
        <p:spPr>
          <a:xfrm>
            <a:off x="2093450" y="4121282"/>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89" name="Freeform: Shape 88">
            <a:extLst>
              <a:ext uri="{FF2B5EF4-FFF2-40B4-BE49-F238E27FC236}">
                <a16:creationId xmlns:a16="http://schemas.microsoft.com/office/drawing/2014/main" id="{77FC474C-A54D-DCDF-1BF7-F1E64396A276}"/>
              </a:ext>
            </a:extLst>
          </p:cNvPr>
          <p:cNvSpPr/>
          <p:nvPr/>
        </p:nvSpPr>
        <p:spPr>
          <a:xfrm>
            <a:off x="3165524" y="4070443"/>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6545065E-B2E2-D526-D97A-AB946D129F2F}"/>
              </a:ext>
            </a:extLst>
          </p:cNvPr>
          <p:cNvSpPr txBox="1"/>
          <p:nvPr/>
        </p:nvSpPr>
        <p:spPr>
          <a:xfrm>
            <a:off x="3092702" y="3995061"/>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91" name="Freeform: Shape 90">
            <a:extLst>
              <a:ext uri="{FF2B5EF4-FFF2-40B4-BE49-F238E27FC236}">
                <a16:creationId xmlns:a16="http://schemas.microsoft.com/office/drawing/2014/main" id="{83D76182-0AEA-7224-72F6-B8B6AA148324}"/>
              </a:ext>
            </a:extLst>
          </p:cNvPr>
          <p:cNvSpPr/>
          <p:nvPr/>
        </p:nvSpPr>
        <p:spPr>
          <a:xfrm>
            <a:off x="3036148" y="4160376"/>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D77C1FB9-0C80-225E-9B0A-6F8794F5CE79}"/>
              </a:ext>
            </a:extLst>
          </p:cNvPr>
          <p:cNvSpPr txBox="1"/>
          <p:nvPr/>
        </p:nvSpPr>
        <p:spPr>
          <a:xfrm>
            <a:off x="2961222" y="4121282"/>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93" name="Freeform: Shape 92">
            <a:extLst>
              <a:ext uri="{FF2B5EF4-FFF2-40B4-BE49-F238E27FC236}">
                <a16:creationId xmlns:a16="http://schemas.microsoft.com/office/drawing/2014/main" id="{85CC8A69-0261-BCE3-650A-E90F3F2AF1D1}"/>
              </a:ext>
            </a:extLst>
          </p:cNvPr>
          <p:cNvSpPr/>
          <p:nvPr/>
        </p:nvSpPr>
        <p:spPr>
          <a:xfrm>
            <a:off x="2921181" y="4287964"/>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4" name="TextBox 93">
            <a:extLst>
              <a:ext uri="{FF2B5EF4-FFF2-40B4-BE49-F238E27FC236}">
                <a16:creationId xmlns:a16="http://schemas.microsoft.com/office/drawing/2014/main" id="{9127A316-E20E-A7CD-BE3E-6BF597EFC140}"/>
              </a:ext>
            </a:extLst>
          </p:cNvPr>
          <p:cNvSpPr txBox="1"/>
          <p:nvPr/>
        </p:nvSpPr>
        <p:spPr>
          <a:xfrm>
            <a:off x="2850778" y="4247504"/>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95" name="Freeform: Shape 94">
            <a:extLst>
              <a:ext uri="{FF2B5EF4-FFF2-40B4-BE49-F238E27FC236}">
                <a16:creationId xmlns:a16="http://schemas.microsoft.com/office/drawing/2014/main" id="{68B287A5-9092-0875-D9B9-A0B1A1387BF4}"/>
              </a:ext>
            </a:extLst>
          </p:cNvPr>
          <p:cNvSpPr/>
          <p:nvPr/>
        </p:nvSpPr>
        <p:spPr>
          <a:xfrm>
            <a:off x="4017624" y="4067077"/>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96" name="TextBox 95">
            <a:extLst>
              <a:ext uri="{FF2B5EF4-FFF2-40B4-BE49-F238E27FC236}">
                <a16:creationId xmlns:a16="http://schemas.microsoft.com/office/drawing/2014/main" id="{F97D4011-8501-4DEA-0C90-B255342FC433}"/>
              </a:ext>
            </a:extLst>
          </p:cNvPr>
          <p:cNvSpPr txBox="1"/>
          <p:nvPr/>
        </p:nvSpPr>
        <p:spPr>
          <a:xfrm>
            <a:off x="3949955" y="3984542"/>
            <a:ext cx="245990"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97" name="Freeform: Shape 96">
            <a:extLst>
              <a:ext uri="{FF2B5EF4-FFF2-40B4-BE49-F238E27FC236}">
                <a16:creationId xmlns:a16="http://schemas.microsoft.com/office/drawing/2014/main" id="{1ECCC04A-EE30-1C0E-B1F0-211B49E5CAF2}"/>
              </a:ext>
            </a:extLst>
          </p:cNvPr>
          <p:cNvSpPr/>
          <p:nvPr/>
        </p:nvSpPr>
        <p:spPr>
          <a:xfrm>
            <a:off x="3888247" y="4157010"/>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8" name="TextBox 97">
            <a:extLst>
              <a:ext uri="{FF2B5EF4-FFF2-40B4-BE49-F238E27FC236}">
                <a16:creationId xmlns:a16="http://schemas.microsoft.com/office/drawing/2014/main" id="{67683AA8-B72F-365B-F49F-6658E7DBB536}"/>
              </a:ext>
            </a:extLst>
          </p:cNvPr>
          <p:cNvSpPr txBox="1"/>
          <p:nvPr/>
        </p:nvSpPr>
        <p:spPr>
          <a:xfrm>
            <a:off x="3818475" y="4110764"/>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99" name="Freeform: Shape 98">
            <a:extLst>
              <a:ext uri="{FF2B5EF4-FFF2-40B4-BE49-F238E27FC236}">
                <a16:creationId xmlns:a16="http://schemas.microsoft.com/office/drawing/2014/main" id="{8702FD0F-4C2C-B172-33FB-C8435E63F860}"/>
              </a:ext>
            </a:extLst>
          </p:cNvPr>
          <p:cNvSpPr/>
          <p:nvPr/>
        </p:nvSpPr>
        <p:spPr>
          <a:xfrm>
            <a:off x="3773175" y="4284493"/>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100" name="TextBox 99">
            <a:extLst>
              <a:ext uri="{FF2B5EF4-FFF2-40B4-BE49-F238E27FC236}">
                <a16:creationId xmlns:a16="http://schemas.microsoft.com/office/drawing/2014/main" id="{6B98DD3B-46CD-3FEE-8619-441EF799A101}"/>
              </a:ext>
            </a:extLst>
          </p:cNvPr>
          <p:cNvSpPr txBox="1"/>
          <p:nvPr/>
        </p:nvSpPr>
        <p:spPr>
          <a:xfrm>
            <a:off x="3697513" y="4236985"/>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101" name="Freeform: Shape 100">
            <a:extLst>
              <a:ext uri="{FF2B5EF4-FFF2-40B4-BE49-F238E27FC236}">
                <a16:creationId xmlns:a16="http://schemas.microsoft.com/office/drawing/2014/main" id="{C84DA43A-B7BA-4391-399A-F365F18E2543}"/>
              </a:ext>
            </a:extLst>
          </p:cNvPr>
          <p:cNvSpPr/>
          <p:nvPr/>
        </p:nvSpPr>
        <p:spPr>
          <a:xfrm>
            <a:off x="4832909" y="4010067"/>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02" name="TextBox 101">
            <a:extLst>
              <a:ext uri="{FF2B5EF4-FFF2-40B4-BE49-F238E27FC236}">
                <a16:creationId xmlns:a16="http://schemas.microsoft.com/office/drawing/2014/main" id="{FFA2B4E7-C551-F712-8B87-A65AF3E37401}"/>
              </a:ext>
            </a:extLst>
          </p:cNvPr>
          <p:cNvSpPr txBox="1"/>
          <p:nvPr/>
        </p:nvSpPr>
        <p:spPr>
          <a:xfrm>
            <a:off x="4770394" y="3910913"/>
            <a:ext cx="288064"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A</a:t>
            </a:r>
          </a:p>
        </p:txBody>
      </p:sp>
      <p:sp>
        <p:nvSpPr>
          <p:cNvPr id="103" name="Freeform: Shape 102">
            <a:extLst>
              <a:ext uri="{FF2B5EF4-FFF2-40B4-BE49-F238E27FC236}">
                <a16:creationId xmlns:a16="http://schemas.microsoft.com/office/drawing/2014/main" id="{04B68DCC-FB65-A263-89E2-CF778E98D16D}"/>
              </a:ext>
            </a:extLst>
          </p:cNvPr>
          <p:cNvSpPr/>
          <p:nvPr/>
        </p:nvSpPr>
        <p:spPr>
          <a:xfrm>
            <a:off x="4594245" y="418646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04" name="TextBox 103">
            <a:extLst>
              <a:ext uri="{FF2B5EF4-FFF2-40B4-BE49-F238E27FC236}">
                <a16:creationId xmlns:a16="http://schemas.microsoft.com/office/drawing/2014/main" id="{9FD2DDA5-29AE-C566-A37E-B104DC592FA9}"/>
              </a:ext>
            </a:extLst>
          </p:cNvPr>
          <p:cNvSpPr txBox="1"/>
          <p:nvPr/>
        </p:nvSpPr>
        <p:spPr>
          <a:xfrm>
            <a:off x="4538988" y="4110764"/>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B</a:t>
            </a:r>
          </a:p>
        </p:txBody>
      </p:sp>
      <p:sp>
        <p:nvSpPr>
          <p:cNvPr id="105" name="Freeform: Shape 104">
            <a:extLst>
              <a:ext uri="{FF2B5EF4-FFF2-40B4-BE49-F238E27FC236}">
                <a16:creationId xmlns:a16="http://schemas.microsoft.com/office/drawing/2014/main" id="{A4B3CD8A-480C-1E2B-8E7A-B61B29E7E285}"/>
              </a:ext>
            </a:extLst>
          </p:cNvPr>
          <p:cNvSpPr/>
          <p:nvPr/>
        </p:nvSpPr>
        <p:spPr>
          <a:xfrm>
            <a:off x="5354203" y="4012802"/>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06" name="TextBox 105">
            <a:extLst>
              <a:ext uri="{FF2B5EF4-FFF2-40B4-BE49-F238E27FC236}">
                <a16:creationId xmlns:a16="http://schemas.microsoft.com/office/drawing/2014/main" id="{A526B0FB-FF7F-44F6-7ACD-6889661B8AFB}"/>
              </a:ext>
            </a:extLst>
          </p:cNvPr>
          <p:cNvSpPr txBox="1"/>
          <p:nvPr/>
        </p:nvSpPr>
        <p:spPr>
          <a:xfrm>
            <a:off x="5306835" y="3910913"/>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C</a:t>
            </a:r>
          </a:p>
        </p:txBody>
      </p:sp>
      <p:sp>
        <p:nvSpPr>
          <p:cNvPr id="107" name="Freeform: Shape 106">
            <a:extLst>
              <a:ext uri="{FF2B5EF4-FFF2-40B4-BE49-F238E27FC236}">
                <a16:creationId xmlns:a16="http://schemas.microsoft.com/office/drawing/2014/main" id="{3051A633-8107-A8C7-9B08-90E5692943B9}"/>
              </a:ext>
            </a:extLst>
          </p:cNvPr>
          <p:cNvSpPr/>
          <p:nvPr/>
        </p:nvSpPr>
        <p:spPr>
          <a:xfrm>
            <a:off x="5115539" y="4189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08" name="TextBox 107">
            <a:extLst>
              <a:ext uri="{FF2B5EF4-FFF2-40B4-BE49-F238E27FC236}">
                <a16:creationId xmlns:a16="http://schemas.microsoft.com/office/drawing/2014/main" id="{0A34759C-8891-856C-8D7D-B1126955B0EE}"/>
              </a:ext>
            </a:extLst>
          </p:cNvPr>
          <p:cNvSpPr txBox="1"/>
          <p:nvPr/>
        </p:nvSpPr>
        <p:spPr>
          <a:xfrm>
            <a:off x="5059652" y="4121282"/>
            <a:ext cx="277546"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D</a:t>
            </a:r>
          </a:p>
        </p:txBody>
      </p:sp>
      <p:sp>
        <p:nvSpPr>
          <p:cNvPr id="109" name="Freeform: Shape 108">
            <a:extLst>
              <a:ext uri="{FF2B5EF4-FFF2-40B4-BE49-F238E27FC236}">
                <a16:creationId xmlns:a16="http://schemas.microsoft.com/office/drawing/2014/main" id="{17C436A4-C5B2-2D2E-CE11-D781A4069131}"/>
              </a:ext>
            </a:extLst>
          </p:cNvPr>
          <p:cNvSpPr/>
          <p:nvPr/>
        </p:nvSpPr>
        <p:spPr>
          <a:xfrm>
            <a:off x="4871616" y="4400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0" name="TextBox 109">
            <a:extLst>
              <a:ext uri="{FF2B5EF4-FFF2-40B4-BE49-F238E27FC236}">
                <a16:creationId xmlns:a16="http://schemas.microsoft.com/office/drawing/2014/main" id="{81FBF14A-5AA4-E8AD-8B6B-DD712D7DF8BE}"/>
              </a:ext>
            </a:extLst>
          </p:cNvPr>
          <p:cNvSpPr txBox="1"/>
          <p:nvPr/>
        </p:nvSpPr>
        <p:spPr>
          <a:xfrm>
            <a:off x="4828246" y="4331651"/>
            <a:ext cx="256509"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E</a:t>
            </a:r>
          </a:p>
        </p:txBody>
      </p:sp>
      <p:sp>
        <p:nvSpPr>
          <p:cNvPr id="111" name="Freeform: Shape 110">
            <a:extLst>
              <a:ext uri="{FF2B5EF4-FFF2-40B4-BE49-F238E27FC236}">
                <a16:creationId xmlns:a16="http://schemas.microsoft.com/office/drawing/2014/main" id="{56E2514F-65E3-8BFE-C22F-92D665C2F44C}"/>
              </a:ext>
            </a:extLst>
          </p:cNvPr>
          <p:cNvSpPr/>
          <p:nvPr/>
        </p:nvSpPr>
        <p:spPr>
          <a:xfrm>
            <a:off x="5889802" y="4012907"/>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12" name="TextBox 111">
            <a:extLst>
              <a:ext uri="{FF2B5EF4-FFF2-40B4-BE49-F238E27FC236}">
                <a16:creationId xmlns:a16="http://schemas.microsoft.com/office/drawing/2014/main" id="{75B0CD60-72AA-17A7-70A6-837993F6BD14}"/>
              </a:ext>
            </a:extLst>
          </p:cNvPr>
          <p:cNvSpPr txBox="1"/>
          <p:nvPr/>
        </p:nvSpPr>
        <p:spPr>
          <a:xfrm>
            <a:off x="5848535" y="3910913"/>
            <a:ext cx="256509"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F</a:t>
            </a:r>
          </a:p>
        </p:txBody>
      </p:sp>
      <p:sp>
        <p:nvSpPr>
          <p:cNvPr id="113" name="Freeform: Shape 112">
            <a:extLst>
              <a:ext uri="{FF2B5EF4-FFF2-40B4-BE49-F238E27FC236}">
                <a16:creationId xmlns:a16="http://schemas.microsoft.com/office/drawing/2014/main" id="{38E5F4AB-47F3-36D3-E8FB-10497B8E3050}"/>
              </a:ext>
            </a:extLst>
          </p:cNvPr>
          <p:cNvSpPr/>
          <p:nvPr/>
        </p:nvSpPr>
        <p:spPr>
          <a:xfrm>
            <a:off x="5651244" y="4189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4" name="TextBox 113">
            <a:extLst>
              <a:ext uri="{FF2B5EF4-FFF2-40B4-BE49-F238E27FC236}">
                <a16:creationId xmlns:a16="http://schemas.microsoft.com/office/drawing/2014/main" id="{38865184-507F-4ED0-2D84-435559DC7DC1}"/>
              </a:ext>
            </a:extLst>
          </p:cNvPr>
          <p:cNvSpPr txBox="1"/>
          <p:nvPr/>
        </p:nvSpPr>
        <p:spPr>
          <a:xfrm>
            <a:off x="5601352" y="4121282"/>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G</a:t>
            </a:r>
          </a:p>
        </p:txBody>
      </p:sp>
      <p:sp>
        <p:nvSpPr>
          <p:cNvPr id="115" name="Freeform: Shape 114">
            <a:extLst>
              <a:ext uri="{FF2B5EF4-FFF2-40B4-BE49-F238E27FC236}">
                <a16:creationId xmlns:a16="http://schemas.microsoft.com/office/drawing/2014/main" id="{06040A21-429D-67BE-8A38-34639EA44C34}"/>
              </a:ext>
            </a:extLst>
          </p:cNvPr>
          <p:cNvSpPr/>
          <p:nvPr/>
        </p:nvSpPr>
        <p:spPr>
          <a:xfrm>
            <a:off x="5407216" y="4400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6" name="TextBox 115">
            <a:extLst>
              <a:ext uri="{FF2B5EF4-FFF2-40B4-BE49-F238E27FC236}">
                <a16:creationId xmlns:a16="http://schemas.microsoft.com/office/drawing/2014/main" id="{AB6958A8-C48F-0322-987F-9DD4B3145F3F}"/>
              </a:ext>
            </a:extLst>
          </p:cNvPr>
          <p:cNvSpPr txBox="1"/>
          <p:nvPr/>
        </p:nvSpPr>
        <p:spPr>
          <a:xfrm>
            <a:off x="5354168" y="4331651"/>
            <a:ext cx="277546"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H</a:t>
            </a:r>
          </a:p>
        </p:txBody>
      </p:sp>
      <p:sp>
        <p:nvSpPr>
          <p:cNvPr id="117" name="Freeform: Shape 116">
            <a:extLst>
              <a:ext uri="{FF2B5EF4-FFF2-40B4-BE49-F238E27FC236}">
                <a16:creationId xmlns:a16="http://schemas.microsoft.com/office/drawing/2014/main" id="{491C45B5-9EC7-3B61-A0C8-8B537E83D371}"/>
              </a:ext>
            </a:extLst>
          </p:cNvPr>
          <p:cNvSpPr/>
          <p:nvPr/>
        </p:nvSpPr>
        <p:spPr>
          <a:xfrm>
            <a:off x="5008356" y="4043831"/>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848A24C-70D1-174C-D4BA-EF51387AB09B}"/>
              </a:ext>
            </a:extLst>
          </p:cNvPr>
          <p:cNvSpPr/>
          <p:nvPr/>
        </p:nvSpPr>
        <p:spPr>
          <a:xfrm>
            <a:off x="5310867" y="4035732"/>
            <a:ext cx="31555" cy="21036"/>
          </a:xfrm>
          <a:custGeom>
            <a:avLst/>
            <a:gdLst>
              <a:gd name="connsiteX0" fmla="*/ 31555 w 31555"/>
              <a:gd name="connsiteY0" fmla="*/ 10834 h 21036"/>
              <a:gd name="connsiteX1" fmla="*/ 0 w 31555"/>
              <a:gd name="connsiteY1" fmla="*/ 21037 h 21036"/>
              <a:gd name="connsiteX2" fmla="*/ 105 w 31555"/>
              <a:gd name="connsiteY2" fmla="*/ 0 h 21036"/>
            </a:gdLst>
            <a:ahLst/>
            <a:cxnLst>
              <a:cxn ang="0">
                <a:pos x="connsiteX0" y="connsiteY0"/>
              </a:cxn>
              <a:cxn ang="0">
                <a:pos x="connsiteX1" y="connsiteY1"/>
              </a:cxn>
              <a:cxn ang="0">
                <a:pos x="connsiteX2" y="connsiteY2"/>
              </a:cxn>
            </a:cxnLst>
            <a:rect l="l" t="t" r="r" b="b"/>
            <a:pathLst>
              <a:path w="31555" h="21036">
                <a:moveTo>
                  <a:pt x="31555" y="10834"/>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CB5CE0A-7945-9227-A843-066D6E40C5F4}"/>
              </a:ext>
            </a:extLst>
          </p:cNvPr>
          <p:cNvSpPr/>
          <p:nvPr/>
        </p:nvSpPr>
        <p:spPr>
          <a:xfrm>
            <a:off x="5558261" y="4053087"/>
            <a:ext cx="302510" cy="2419"/>
          </a:xfrm>
          <a:custGeom>
            <a:avLst/>
            <a:gdLst>
              <a:gd name="connsiteX0" fmla="*/ 0 w 302510"/>
              <a:gd name="connsiteY0" fmla="*/ 0 h 2419"/>
              <a:gd name="connsiteX1" fmla="*/ 302510 w 302510"/>
              <a:gd name="connsiteY1" fmla="*/ 2419 h 2419"/>
            </a:gdLst>
            <a:ahLst/>
            <a:cxnLst>
              <a:cxn ang="0">
                <a:pos x="connsiteX0" y="connsiteY0"/>
              </a:cxn>
              <a:cxn ang="0">
                <a:pos x="connsiteX1" y="connsiteY1"/>
              </a:cxn>
            </a:cxnLst>
            <a:rect l="l" t="t" r="r" b="b"/>
            <a:pathLst>
              <a:path w="302510" h="2419">
                <a:moveTo>
                  <a:pt x="0" y="0"/>
                </a:moveTo>
                <a:lnTo>
                  <a:pt x="302510" y="2419"/>
                </a:lnTo>
              </a:path>
            </a:pathLst>
          </a:custGeom>
          <a:noFill/>
          <a:ln w="10515" cap="flat">
            <a:solidFill>
              <a:srgbClr val="00FF00"/>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CCB55B-0852-0D71-0BA5-281B591D84FB}"/>
              </a:ext>
            </a:extLst>
          </p:cNvPr>
          <p:cNvSpPr/>
          <p:nvPr/>
        </p:nvSpPr>
        <p:spPr>
          <a:xfrm>
            <a:off x="5860666" y="4044988"/>
            <a:ext cx="31659" cy="21036"/>
          </a:xfrm>
          <a:custGeom>
            <a:avLst/>
            <a:gdLst>
              <a:gd name="connsiteX0" fmla="*/ 31660 w 31659"/>
              <a:gd name="connsiteY0" fmla="*/ 10729 h 21036"/>
              <a:gd name="connsiteX1" fmla="*/ 0 w 31659"/>
              <a:gd name="connsiteY1" fmla="*/ 21037 h 21036"/>
              <a:gd name="connsiteX2" fmla="*/ 210 w 31659"/>
              <a:gd name="connsiteY2" fmla="*/ 0 h 21036"/>
            </a:gdLst>
            <a:ahLst/>
            <a:cxnLst>
              <a:cxn ang="0">
                <a:pos x="connsiteX0" y="connsiteY0"/>
              </a:cxn>
              <a:cxn ang="0">
                <a:pos x="connsiteX1" y="connsiteY1"/>
              </a:cxn>
              <a:cxn ang="0">
                <a:pos x="connsiteX2" y="connsiteY2"/>
              </a:cxn>
            </a:cxnLst>
            <a:rect l="l" t="t" r="r" b="b"/>
            <a:pathLst>
              <a:path w="31659" h="21036">
                <a:moveTo>
                  <a:pt x="31660" y="10729"/>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F18AE31-AACC-2085-0048-65C8D98FFFBC}"/>
              </a:ext>
            </a:extLst>
          </p:cNvPr>
          <p:cNvSpPr/>
          <p:nvPr/>
        </p:nvSpPr>
        <p:spPr>
          <a:xfrm>
            <a:off x="5305397" y="4269136"/>
            <a:ext cx="302510" cy="2419"/>
          </a:xfrm>
          <a:custGeom>
            <a:avLst/>
            <a:gdLst>
              <a:gd name="connsiteX0" fmla="*/ 0 w 302510"/>
              <a:gd name="connsiteY0" fmla="*/ 0 h 2419"/>
              <a:gd name="connsiteX1" fmla="*/ 302510 w 302510"/>
              <a:gd name="connsiteY1" fmla="*/ 2419 h 2419"/>
            </a:gdLst>
            <a:ahLst/>
            <a:cxnLst>
              <a:cxn ang="0">
                <a:pos x="connsiteX0" y="connsiteY0"/>
              </a:cxn>
              <a:cxn ang="0">
                <a:pos x="connsiteX1" y="connsiteY1"/>
              </a:cxn>
            </a:cxnLst>
            <a:rect l="l" t="t" r="r" b="b"/>
            <a:pathLst>
              <a:path w="302510" h="2419">
                <a:moveTo>
                  <a:pt x="0" y="0"/>
                </a:moveTo>
                <a:lnTo>
                  <a:pt x="302510" y="2419"/>
                </a:lnTo>
              </a:path>
            </a:pathLst>
          </a:custGeom>
          <a:noFill/>
          <a:ln w="10515" cap="flat">
            <a:solidFill>
              <a:srgbClr val="00FF00"/>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D3C697E-BF8E-4266-8EAA-6DF5DF53BF57}"/>
              </a:ext>
            </a:extLst>
          </p:cNvPr>
          <p:cNvSpPr/>
          <p:nvPr/>
        </p:nvSpPr>
        <p:spPr>
          <a:xfrm>
            <a:off x="5607908" y="4261037"/>
            <a:ext cx="31555" cy="21036"/>
          </a:xfrm>
          <a:custGeom>
            <a:avLst/>
            <a:gdLst>
              <a:gd name="connsiteX0" fmla="*/ 31555 w 31555"/>
              <a:gd name="connsiteY0" fmla="*/ 10834 h 21036"/>
              <a:gd name="connsiteX1" fmla="*/ 0 w 31555"/>
              <a:gd name="connsiteY1" fmla="*/ 21037 h 21036"/>
              <a:gd name="connsiteX2" fmla="*/ 105 w 31555"/>
              <a:gd name="connsiteY2" fmla="*/ 0 h 21036"/>
            </a:gdLst>
            <a:ahLst/>
            <a:cxnLst>
              <a:cxn ang="0">
                <a:pos x="connsiteX0" y="connsiteY0"/>
              </a:cxn>
              <a:cxn ang="0">
                <a:pos x="connsiteX1" y="connsiteY1"/>
              </a:cxn>
              <a:cxn ang="0">
                <a:pos x="connsiteX2" y="connsiteY2"/>
              </a:cxn>
            </a:cxnLst>
            <a:rect l="l" t="t" r="r" b="b"/>
            <a:pathLst>
              <a:path w="31555" h="21036">
                <a:moveTo>
                  <a:pt x="31555" y="10834"/>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6735E3A-3EB5-CF1F-D39F-EE0A0A1C0A7B}"/>
              </a:ext>
            </a:extLst>
          </p:cNvPr>
          <p:cNvSpPr/>
          <p:nvPr/>
        </p:nvSpPr>
        <p:spPr>
          <a:xfrm>
            <a:off x="4769798" y="4269031"/>
            <a:ext cx="302510" cy="2524"/>
          </a:xfrm>
          <a:custGeom>
            <a:avLst/>
            <a:gdLst>
              <a:gd name="connsiteX0" fmla="*/ 0 w 302510"/>
              <a:gd name="connsiteY0" fmla="*/ 0 h 2524"/>
              <a:gd name="connsiteX1" fmla="*/ 302511 w 302510"/>
              <a:gd name="connsiteY1" fmla="*/ 2524 h 2524"/>
            </a:gdLst>
            <a:ahLst/>
            <a:cxnLst>
              <a:cxn ang="0">
                <a:pos x="connsiteX0" y="connsiteY0"/>
              </a:cxn>
              <a:cxn ang="0">
                <a:pos x="connsiteX1" y="connsiteY1"/>
              </a:cxn>
            </a:cxnLst>
            <a:rect l="l" t="t" r="r" b="b"/>
            <a:pathLst>
              <a:path w="302510" h="2524">
                <a:moveTo>
                  <a:pt x="0" y="0"/>
                </a:moveTo>
                <a:lnTo>
                  <a:pt x="302511" y="2524"/>
                </a:lnTo>
              </a:path>
            </a:pathLst>
          </a:custGeom>
          <a:noFill/>
          <a:ln w="10515" cap="flat">
            <a:solidFill>
              <a:srgbClr val="00FF00"/>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30155E-302C-7B0C-44B4-1FEC19C90F2B}"/>
              </a:ext>
            </a:extLst>
          </p:cNvPr>
          <p:cNvSpPr/>
          <p:nvPr/>
        </p:nvSpPr>
        <p:spPr>
          <a:xfrm>
            <a:off x="5072203" y="4261037"/>
            <a:ext cx="31660" cy="21036"/>
          </a:xfrm>
          <a:custGeom>
            <a:avLst/>
            <a:gdLst>
              <a:gd name="connsiteX0" fmla="*/ 31661 w 31660"/>
              <a:gd name="connsiteY0" fmla="*/ 10729 h 21036"/>
              <a:gd name="connsiteX1" fmla="*/ 0 w 31660"/>
              <a:gd name="connsiteY1" fmla="*/ 21037 h 21036"/>
              <a:gd name="connsiteX2" fmla="*/ 210 w 31660"/>
              <a:gd name="connsiteY2" fmla="*/ 0 h 21036"/>
            </a:gdLst>
            <a:ahLst/>
            <a:cxnLst>
              <a:cxn ang="0">
                <a:pos x="connsiteX0" y="connsiteY0"/>
              </a:cxn>
              <a:cxn ang="0">
                <a:pos x="connsiteX1" y="connsiteY1"/>
              </a:cxn>
              <a:cxn ang="0">
                <a:pos x="connsiteX2" y="connsiteY2"/>
              </a:cxn>
            </a:cxnLst>
            <a:rect l="l" t="t" r="r" b="b"/>
            <a:pathLst>
              <a:path w="31660" h="21036">
                <a:moveTo>
                  <a:pt x="31661" y="10729"/>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8A782E7-E0AC-93D7-DC3E-3847DA9C13A2}"/>
              </a:ext>
            </a:extLst>
          </p:cNvPr>
          <p:cNvSpPr/>
          <p:nvPr/>
        </p:nvSpPr>
        <p:spPr>
          <a:xfrm>
            <a:off x="5047169" y="4467830"/>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354B225-4213-E375-EC2E-58378E607BAF}"/>
              </a:ext>
            </a:extLst>
          </p:cNvPr>
          <p:cNvSpPr/>
          <p:nvPr/>
        </p:nvSpPr>
        <p:spPr>
          <a:xfrm>
            <a:off x="5349575" y="4459731"/>
            <a:ext cx="31660" cy="21036"/>
          </a:xfrm>
          <a:custGeom>
            <a:avLst/>
            <a:gdLst>
              <a:gd name="connsiteX0" fmla="*/ 31661 w 31660"/>
              <a:gd name="connsiteY0" fmla="*/ 10729 h 21036"/>
              <a:gd name="connsiteX1" fmla="*/ 0 w 31660"/>
              <a:gd name="connsiteY1" fmla="*/ 21037 h 21036"/>
              <a:gd name="connsiteX2" fmla="*/ 105 w 31660"/>
              <a:gd name="connsiteY2" fmla="*/ 0 h 21036"/>
            </a:gdLst>
            <a:ahLst/>
            <a:cxnLst>
              <a:cxn ang="0">
                <a:pos x="connsiteX0" y="connsiteY0"/>
              </a:cxn>
              <a:cxn ang="0">
                <a:pos x="connsiteX1" y="connsiteY1"/>
              </a:cxn>
              <a:cxn ang="0">
                <a:pos x="connsiteX2" y="connsiteY2"/>
              </a:cxn>
            </a:cxnLst>
            <a:rect l="l" t="t" r="r" b="b"/>
            <a:pathLst>
              <a:path w="31660" h="21036">
                <a:moveTo>
                  <a:pt x="31661" y="10729"/>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4823A4-6D29-4F77-4936-572E48847FDE}"/>
              </a:ext>
            </a:extLst>
          </p:cNvPr>
          <p:cNvSpPr/>
          <p:nvPr/>
        </p:nvSpPr>
        <p:spPr>
          <a:xfrm>
            <a:off x="4762014" y="4137130"/>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2AFEC7F-0310-4F7D-92CB-04C698500FE6}"/>
              </a:ext>
            </a:extLst>
          </p:cNvPr>
          <p:cNvSpPr/>
          <p:nvPr/>
        </p:nvSpPr>
        <p:spPr>
          <a:xfrm>
            <a:off x="4737191" y="4191089"/>
            <a:ext cx="31345" cy="27768"/>
          </a:xfrm>
          <a:custGeom>
            <a:avLst/>
            <a:gdLst>
              <a:gd name="connsiteX0" fmla="*/ 0 w 31345"/>
              <a:gd name="connsiteY0" fmla="*/ 27769 h 27768"/>
              <a:gd name="connsiteX1" fmla="*/ 18407 w 31345"/>
              <a:gd name="connsiteY1" fmla="*/ 0 h 27768"/>
              <a:gd name="connsiteX2" fmla="*/ 31345 w 31345"/>
              <a:gd name="connsiteY2" fmla="*/ 16514 h 27768"/>
            </a:gdLst>
            <a:ahLst/>
            <a:cxnLst>
              <a:cxn ang="0">
                <a:pos x="connsiteX0" y="connsiteY0"/>
              </a:cxn>
              <a:cxn ang="0">
                <a:pos x="connsiteX1" y="connsiteY1"/>
              </a:cxn>
              <a:cxn ang="0">
                <a:pos x="connsiteX2" y="connsiteY2"/>
              </a:cxn>
            </a:cxnLst>
            <a:rect l="l" t="t" r="r" b="b"/>
            <a:pathLst>
              <a:path w="31345" h="27768">
                <a:moveTo>
                  <a:pt x="0" y="27769"/>
                </a:moveTo>
                <a:lnTo>
                  <a:pt x="18407" y="0"/>
                </a:lnTo>
                <a:lnTo>
                  <a:pt x="31345" y="16514"/>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528CDF6-8425-F659-9626-1AE4F22DD6F3}"/>
              </a:ext>
            </a:extLst>
          </p:cNvPr>
          <p:cNvSpPr/>
          <p:nvPr/>
        </p:nvSpPr>
        <p:spPr>
          <a:xfrm>
            <a:off x="4834592" y="4117671"/>
            <a:ext cx="31345" cy="27768"/>
          </a:xfrm>
          <a:custGeom>
            <a:avLst/>
            <a:gdLst>
              <a:gd name="connsiteX0" fmla="*/ 31345 w 31345"/>
              <a:gd name="connsiteY0" fmla="*/ 0 h 27768"/>
              <a:gd name="connsiteX1" fmla="*/ 13043 w 31345"/>
              <a:gd name="connsiteY1" fmla="*/ 27769 h 27768"/>
              <a:gd name="connsiteX2" fmla="*/ 0 w 31345"/>
              <a:gd name="connsiteY2" fmla="*/ 11255 h 27768"/>
            </a:gdLst>
            <a:ahLst/>
            <a:cxnLst>
              <a:cxn ang="0">
                <a:pos x="connsiteX0" y="connsiteY0"/>
              </a:cxn>
              <a:cxn ang="0">
                <a:pos x="connsiteX1" y="connsiteY1"/>
              </a:cxn>
              <a:cxn ang="0">
                <a:pos x="connsiteX2" y="connsiteY2"/>
              </a:cxn>
            </a:cxnLst>
            <a:rect l="l" t="t" r="r" b="b"/>
            <a:pathLst>
              <a:path w="31345" h="27768">
                <a:moveTo>
                  <a:pt x="31345" y="0"/>
                </a:moveTo>
                <a:lnTo>
                  <a:pt x="13043"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569FF4E-E0E1-531C-63DB-B4DA3083C003}"/>
              </a:ext>
            </a:extLst>
          </p:cNvPr>
          <p:cNvSpPr/>
          <p:nvPr/>
        </p:nvSpPr>
        <p:spPr>
          <a:xfrm>
            <a:off x="5277418" y="4137235"/>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F147BC7-2055-67B4-B7FC-A5EFC853DB53}"/>
              </a:ext>
            </a:extLst>
          </p:cNvPr>
          <p:cNvSpPr/>
          <p:nvPr/>
        </p:nvSpPr>
        <p:spPr>
          <a:xfrm>
            <a:off x="5252595" y="4191089"/>
            <a:ext cx="31345" cy="27768"/>
          </a:xfrm>
          <a:custGeom>
            <a:avLst/>
            <a:gdLst>
              <a:gd name="connsiteX0" fmla="*/ 0 w 31345"/>
              <a:gd name="connsiteY0" fmla="*/ 27769 h 27768"/>
              <a:gd name="connsiteX1" fmla="*/ 18302 w 31345"/>
              <a:gd name="connsiteY1" fmla="*/ 0 h 27768"/>
              <a:gd name="connsiteX2" fmla="*/ 31345 w 31345"/>
              <a:gd name="connsiteY2" fmla="*/ 16514 h 27768"/>
            </a:gdLst>
            <a:ahLst/>
            <a:cxnLst>
              <a:cxn ang="0">
                <a:pos x="connsiteX0" y="connsiteY0"/>
              </a:cxn>
              <a:cxn ang="0">
                <a:pos x="connsiteX1" y="connsiteY1"/>
              </a:cxn>
              <a:cxn ang="0">
                <a:pos x="connsiteX2" y="connsiteY2"/>
              </a:cxn>
            </a:cxnLst>
            <a:rect l="l" t="t" r="r" b="b"/>
            <a:pathLst>
              <a:path w="31345" h="27768">
                <a:moveTo>
                  <a:pt x="0" y="27769"/>
                </a:moveTo>
                <a:lnTo>
                  <a:pt x="18302" y="0"/>
                </a:lnTo>
                <a:lnTo>
                  <a:pt x="31345" y="16514"/>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7E99B20-74B8-95DD-C586-8D465FC06829}"/>
              </a:ext>
            </a:extLst>
          </p:cNvPr>
          <p:cNvSpPr/>
          <p:nvPr/>
        </p:nvSpPr>
        <p:spPr>
          <a:xfrm>
            <a:off x="5349995" y="4117671"/>
            <a:ext cx="31239" cy="27768"/>
          </a:xfrm>
          <a:custGeom>
            <a:avLst/>
            <a:gdLst>
              <a:gd name="connsiteX0" fmla="*/ 31240 w 31239"/>
              <a:gd name="connsiteY0" fmla="*/ 0 h 27768"/>
              <a:gd name="connsiteX1" fmla="*/ 12938 w 31239"/>
              <a:gd name="connsiteY1" fmla="*/ 27769 h 27768"/>
              <a:gd name="connsiteX2" fmla="*/ 0 w 31239"/>
              <a:gd name="connsiteY2" fmla="*/ 11255 h 27768"/>
            </a:gdLst>
            <a:ahLst/>
            <a:cxnLst>
              <a:cxn ang="0">
                <a:pos x="connsiteX0" y="connsiteY0"/>
              </a:cxn>
              <a:cxn ang="0">
                <a:pos x="connsiteX1" y="connsiteY1"/>
              </a:cxn>
              <a:cxn ang="0">
                <a:pos x="connsiteX2" y="connsiteY2"/>
              </a:cxn>
            </a:cxnLst>
            <a:rect l="l" t="t" r="r" b="b"/>
            <a:pathLst>
              <a:path w="31239" h="27768">
                <a:moveTo>
                  <a:pt x="31240" y="0"/>
                </a:moveTo>
                <a:lnTo>
                  <a:pt x="12938"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8EF5908-ACE6-C347-27EA-271A92623848}"/>
              </a:ext>
            </a:extLst>
          </p:cNvPr>
          <p:cNvSpPr/>
          <p:nvPr/>
        </p:nvSpPr>
        <p:spPr>
          <a:xfrm>
            <a:off x="5035494" y="4347499"/>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1FB48375-0A2D-F99A-8DAD-959577DAE451}"/>
              </a:ext>
            </a:extLst>
          </p:cNvPr>
          <p:cNvSpPr/>
          <p:nvPr/>
        </p:nvSpPr>
        <p:spPr>
          <a:xfrm>
            <a:off x="5010670" y="4401353"/>
            <a:ext cx="31345" cy="27768"/>
          </a:xfrm>
          <a:custGeom>
            <a:avLst/>
            <a:gdLst>
              <a:gd name="connsiteX0" fmla="*/ 0 w 31345"/>
              <a:gd name="connsiteY0" fmla="*/ 27769 h 27768"/>
              <a:gd name="connsiteX1" fmla="*/ 18302 w 31345"/>
              <a:gd name="connsiteY1" fmla="*/ 0 h 27768"/>
              <a:gd name="connsiteX2" fmla="*/ 31345 w 31345"/>
              <a:gd name="connsiteY2" fmla="*/ 16619 h 27768"/>
            </a:gdLst>
            <a:ahLst/>
            <a:cxnLst>
              <a:cxn ang="0">
                <a:pos x="connsiteX0" y="connsiteY0"/>
              </a:cxn>
              <a:cxn ang="0">
                <a:pos x="connsiteX1" y="connsiteY1"/>
              </a:cxn>
              <a:cxn ang="0">
                <a:pos x="connsiteX2" y="connsiteY2"/>
              </a:cxn>
            </a:cxnLst>
            <a:rect l="l" t="t" r="r" b="b"/>
            <a:pathLst>
              <a:path w="31345" h="27768">
                <a:moveTo>
                  <a:pt x="0" y="27769"/>
                </a:moveTo>
                <a:lnTo>
                  <a:pt x="18302" y="0"/>
                </a:lnTo>
                <a:lnTo>
                  <a:pt x="31345" y="16619"/>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36CFEAD-EF00-06AE-33F8-34A826A55C08}"/>
              </a:ext>
            </a:extLst>
          </p:cNvPr>
          <p:cNvSpPr/>
          <p:nvPr/>
        </p:nvSpPr>
        <p:spPr>
          <a:xfrm>
            <a:off x="5108071" y="4328040"/>
            <a:ext cx="31345" cy="27768"/>
          </a:xfrm>
          <a:custGeom>
            <a:avLst/>
            <a:gdLst>
              <a:gd name="connsiteX0" fmla="*/ 31345 w 31345"/>
              <a:gd name="connsiteY0" fmla="*/ 0 h 27768"/>
              <a:gd name="connsiteX1" fmla="*/ 13043 w 31345"/>
              <a:gd name="connsiteY1" fmla="*/ 27769 h 27768"/>
              <a:gd name="connsiteX2" fmla="*/ 0 w 31345"/>
              <a:gd name="connsiteY2" fmla="*/ 11255 h 27768"/>
            </a:gdLst>
            <a:ahLst/>
            <a:cxnLst>
              <a:cxn ang="0">
                <a:pos x="connsiteX0" y="connsiteY0"/>
              </a:cxn>
              <a:cxn ang="0">
                <a:pos x="connsiteX1" y="connsiteY1"/>
              </a:cxn>
              <a:cxn ang="0">
                <a:pos x="connsiteX2" y="connsiteY2"/>
              </a:cxn>
            </a:cxnLst>
            <a:rect l="l" t="t" r="r" b="b"/>
            <a:pathLst>
              <a:path w="31345" h="27768">
                <a:moveTo>
                  <a:pt x="31345" y="0"/>
                </a:moveTo>
                <a:lnTo>
                  <a:pt x="13043"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63AA3AB-B298-BB7B-CA09-572E3B0E9979}"/>
              </a:ext>
            </a:extLst>
          </p:cNvPr>
          <p:cNvSpPr/>
          <p:nvPr/>
        </p:nvSpPr>
        <p:spPr>
          <a:xfrm>
            <a:off x="2163853" y="4876997"/>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37" name="TextBox 136">
            <a:extLst>
              <a:ext uri="{FF2B5EF4-FFF2-40B4-BE49-F238E27FC236}">
                <a16:creationId xmlns:a16="http://schemas.microsoft.com/office/drawing/2014/main" id="{9C2A874D-A020-BBF8-C081-A2EA93BB26F9}"/>
              </a:ext>
            </a:extLst>
          </p:cNvPr>
          <p:cNvSpPr txBox="1"/>
          <p:nvPr/>
        </p:nvSpPr>
        <p:spPr>
          <a:xfrm>
            <a:off x="2119746" y="4794463"/>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1</a:t>
            </a:r>
          </a:p>
        </p:txBody>
      </p:sp>
      <p:sp>
        <p:nvSpPr>
          <p:cNvPr id="138" name="Freeform: Shape 137">
            <a:extLst>
              <a:ext uri="{FF2B5EF4-FFF2-40B4-BE49-F238E27FC236}">
                <a16:creationId xmlns:a16="http://schemas.microsoft.com/office/drawing/2014/main" id="{CCBC8B66-CE2D-D523-A82D-F1D2368877AE}"/>
              </a:ext>
            </a:extLst>
          </p:cNvPr>
          <p:cNvSpPr/>
          <p:nvPr/>
        </p:nvSpPr>
        <p:spPr>
          <a:xfrm>
            <a:off x="4833014" y="5048238"/>
            <a:ext cx="293254" cy="1788"/>
          </a:xfrm>
          <a:custGeom>
            <a:avLst/>
            <a:gdLst>
              <a:gd name="connsiteX0" fmla="*/ 0 w 293254"/>
              <a:gd name="connsiteY0" fmla="*/ 1788 h 1788"/>
              <a:gd name="connsiteX1" fmla="*/ 293254 w 293254"/>
              <a:gd name="connsiteY1" fmla="*/ 0 h 1788"/>
            </a:gdLst>
            <a:ahLst/>
            <a:cxnLst>
              <a:cxn ang="0">
                <a:pos x="connsiteX0" y="connsiteY0"/>
              </a:cxn>
              <a:cxn ang="0">
                <a:pos x="connsiteX1" y="connsiteY1"/>
              </a:cxn>
            </a:cxnLst>
            <a:rect l="l" t="t" r="r" b="b"/>
            <a:pathLst>
              <a:path w="293254" h="1788">
                <a:moveTo>
                  <a:pt x="0" y="1788"/>
                </a:moveTo>
                <a:lnTo>
                  <a:pt x="293254" y="0"/>
                </a:lnTo>
              </a:path>
            </a:pathLst>
          </a:custGeom>
          <a:noFill/>
          <a:ln w="10515" cap="flat">
            <a:solidFill>
              <a:srgbClr val="00FF00"/>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B0212B6-E7BF-9920-D2EB-5AABC53C43C7}"/>
              </a:ext>
            </a:extLst>
          </p:cNvPr>
          <p:cNvSpPr/>
          <p:nvPr/>
        </p:nvSpPr>
        <p:spPr>
          <a:xfrm>
            <a:off x="5126268" y="5037719"/>
            <a:ext cx="31555" cy="21036"/>
          </a:xfrm>
          <a:custGeom>
            <a:avLst/>
            <a:gdLst>
              <a:gd name="connsiteX0" fmla="*/ 31555 w 31555"/>
              <a:gd name="connsiteY0" fmla="*/ 10413 h 21036"/>
              <a:gd name="connsiteX1" fmla="*/ 105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413"/>
                </a:moveTo>
                <a:lnTo>
                  <a:pt x="105" y="21037"/>
                </a:lnTo>
                <a:lnTo>
                  <a:pt x="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F1AC67B-D167-816C-2ACA-1AA8F84AB19E}"/>
              </a:ext>
            </a:extLst>
          </p:cNvPr>
          <p:cNvSpPr/>
          <p:nvPr/>
        </p:nvSpPr>
        <p:spPr>
          <a:xfrm>
            <a:off x="5205998" y="5049079"/>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16629C3-7768-BCA4-1CEC-BCD4C53CACF3}"/>
              </a:ext>
            </a:extLst>
          </p:cNvPr>
          <p:cNvSpPr/>
          <p:nvPr/>
        </p:nvSpPr>
        <p:spPr>
          <a:xfrm>
            <a:off x="5508403" y="5040980"/>
            <a:ext cx="31660" cy="21036"/>
          </a:xfrm>
          <a:custGeom>
            <a:avLst/>
            <a:gdLst>
              <a:gd name="connsiteX0" fmla="*/ 31661 w 31660"/>
              <a:gd name="connsiteY0" fmla="*/ 10834 h 21036"/>
              <a:gd name="connsiteX1" fmla="*/ 0 w 31660"/>
              <a:gd name="connsiteY1" fmla="*/ 21037 h 21036"/>
              <a:gd name="connsiteX2" fmla="*/ 210 w 31660"/>
              <a:gd name="connsiteY2" fmla="*/ 0 h 21036"/>
            </a:gdLst>
            <a:ahLst/>
            <a:cxnLst>
              <a:cxn ang="0">
                <a:pos x="connsiteX0" y="connsiteY0"/>
              </a:cxn>
              <a:cxn ang="0">
                <a:pos x="connsiteX1" y="connsiteY1"/>
              </a:cxn>
              <a:cxn ang="0">
                <a:pos x="connsiteX2" y="connsiteY2"/>
              </a:cxn>
            </a:cxnLst>
            <a:rect l="l" t="t" r="r" b="b"/>
            <a:pathLst>
              <a:path w="31660" h="21036">
                <a:moveTo>
                  <a:pt x="31661" y="10834"/>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C38077D-56E8-459E-5921-DF67A3F40346}"/>
              </a:ext>
            </a:extLst>
          </p:cNvPr>
          <p:cNvSpPr/>
          <p:nvPr/>
        </p:nvSpPr>
        <p:spPr>
          <a:xfrm>
            <a:off x="5208838" y="5057284"/>
            <a:ext cx="184914" cy="92036"/>
          </a:xfrm>
          <a:custGeom>
            <a:avLst/>
            <a:gdLst>
              <a:gd name="connsiteX0" fmla="*/ 0 w 184914"/>
              <a:gd name="connsiteY0" fmla="*/ 0 h 92036"/>
              <a:gd name="connsiteX1" fmla="*/ 184914 w 184914"/>
              <a:gd name="connsiteY1" fmla="*/ 92036 h 92036"/>
            </a:gdLst>
            <a:ahLst/>
            <a:cxnLst>
              <a:cxn ang="0">
                <a:pos x="connsiteX0" y="connsiteY0"/>
              </a:cxn>
              <a:cxn ang="0">
                <a:pos x="connsiteX1" y="connsiteY1"/>
              </a:cxn>
            </a:cxnLst>
            <a:rect l="l" t="t" r="r" b="b"/>
            <a:pathLst>
              <a:path w="184914" h="92036">
                <a:moveTo>
                  <a:pt x="0" y="0"/>
                </a:moveTo>
                <a:lnTo>
                  <a:pt x="184914" y="92036"/>
                </a:lnTo>
              </a:path>
            </a:pathLst>
          </a:custGeom>
          <a:noFill/>
          <a:ln w="10515" cap="flat">
            <a:solidFill>
              <a:srgbClr val="00FF00"/>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3AB171F-6580-617C-DD1B-AEB9D48FE8C8}"/>
              </a:ext>
            </a:extLst>
          </p:cNvPr>
          <p:cNvSpPr/>
          <p:nvPr/>
        </p:nvSpPr>
        <p:spPr>
          <a:xfrm>
            <a:off x="5389124" y="5139853"/>
            <a:ext cx="32922" cy="23456"/>
          </a:xfrm>
          <a:custGeom>
            <a:avLst/>
            <a:gdLst>
              <a:gd name="connsiteX0" fmla="*/ 32923 w 32922"/>
              <a:gd name="connsiteY0" fmla="*/ 23456 h 23456"/>
              <a:gd name="connsiteX1" fmla="*/ 0 w 32922"/>
              <a:gd name="connsiteY1" fmla="*/ 18828 h 23456"/>
              <a:gd name="connsiteX2" fmla="*/ 9361 w 32922"/>
              <a:gd name="connsiteY2" fmla="*/ 0 h 23456"/>
            </a:gdLst>
            <a:ahLst/>
            <a:cxnLst>
              <a:cxn ang="0">
                <a:pos x="connsiteX0" y="connsiteY0"/>
              </a:cxn>
              <a:cxn ang="0">
                <a:pos x="connsiteX1" y="connsiteY1"/>
              </a:cxn>
              <a:cxn ang="0">
                <a:pos x="connsiteX2" y="connsiteY2"/>
              </a:cxn>
            </a:cxnLst>
            <a:rect l="l" t="t" r="r" b="b"/>
            <a:pathLst>
              <a:path w="32922" h="23456">
                <a:moveTo>
                  <a:pt x="32923" y="23456"/>
                </a:moveTo>
                <a:lnTo>
                  <a:pt x="0" y="18828"/>
                </a:lnTo>
                <a:lnTo>
                  <a:pt x="9361"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F6F071B-2E28-71B0-CF1F-738DEF968B6E}"/>
              </a:ext>
            </a:extLst>
          </p:cNvPr>
          <p:cNvSpPr/>
          <p:nvPr/>
        </p:nvSpPr>
        <p:spPr>
          <a:xfrm>
            <a:off x="4882871" y="4920018"/>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5" name="TextBox 144">
            <a:extLst>
              <a:ext uri="{FF2B5EF4-FFF2-40B4-BE49-F238E27FC236}">
                <a16:creationId xmlns:a16="http://schemas.microsoft.com/office/drawing/2014/main" id="{3649334C-619F-1A90-C444-B1D3C2E8FD26}"/>
              </a:ext>
            </a:extLst>
          </p:cNvPr>
          <p:cNvSpPr txBox="1"/>
          <p:nvPr/>
        </p:nvSpPr>
        <p:spPr>
          <a:xfrm>
            <a:off x="4844023" y="4836536"/>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1</a:t>
            </a:r>
          </a:p>
        </p:txBody>
      </p:sp>
      <p:sp>
        <p:nvSpPr>
          <p:cNvPr id="146" name="Freeform: Shape 145">
            <a:extLst>
              <a:ext uri="{FF2B5EF4-FFF2-40B4-BE49-F238E27FC236}">
                <a16:creationId xmlns:a16="http://schemas.microsoft.com/office/drawing/2014/main" id="{D8A59B27-C8EA-1771-6981-3717413C32B2}"/>
              </a:ext>
            </a:extLst>
          </p:cNvPr>
          <p:cNvSpPr/>
          <p:nvPr/>
        </p:nvSpPr>
        <p:spPr>
          <a:xfrm>
            <a:off x="5315600" y="4920123"/>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7" name="TextBox 146">
            <a:extLst>
              <a:ext uri="{FF2B5EF4-FFF2-40B4-BE49-F238E27FC236}">
                <a16:creationId xmlns:a16="http://schemas.microsoft.com/office/drawing/2014/main" id="{A18CD7ED-C247-003C-5D84-CE48ED7987F1}"/>
              </a:ext>
            </a:extLst>
          </p:cNvPr>
          <p:cNvSpPr txBox="1"/>
          <p:nvPr/>
        </p:nvSpPr>
        <p:spPr>
          <a:xfrm>
            <a:off x="5275280" y="4836536"/>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2</a:t>
            </a:r>
          </a:p>
        </p:txBody>
      </p:sp>
      <p:sp>
        <p:nvSpPr>
          <p:cNvPr id="148" name="Freeform: Shape 147">
            <a:extLst>
              <a:ext uri="{FF2B5EF4-FFF2-40B4-BE49-F238E27FC236}">
                <a16:creationId xmlns:a16="http://schemas.microsoft.com/office/drawing/2014/main" id="{99FAE597-B6A3-9573-22C9-AE53B085137E}"/>
              </a:ext>
            </a:extLst>
          </p:cNvPr>
          <p:cNvSpPr/>
          <p:nvPr/>
        </p:nvSpPr>
        <p:spPr>
          <a:xfrm>
            <a:off x="5250386" y="5122182"/>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9" name="TextBox 148">
            <a:extLst>
              <a:ext uri="{FF2B5EF4-FFF2-40B4-BE49-F238E27FC236}">
                <a16:creationId xmlns:a16="http://schemas.microsoft.com/office/drawing/2014/main" id="{A39BDF6A-66B0-7FF1-6DD5-BC4ED1055DBF}"/>
              </a:ext>
            </a:extLst>
          </p:cNvPr>
          <p:cNvSpPr txBox="1"/>
          <p:nvPr/>
        </p:nvSpPr>
        <p:spPr>
          <a:xfrm>
            <a:off x="5212169" y="5036387"/>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3</a:t>
            </a:r>
          </a:p>
        </p:txBody>
      </p:sp>
      <p:sp>
        <p:nvSpPr>
          <p:cNvPr id="150" name="Freeform: Shape 149">
            <a:extLst>
              <a:ext uri="{FF2B5EF4-FFF2-40B4-BE49-F238E27FC236}">
                <a16:creationId xmlns:a16="http://schemas.microsoft.com/office/drawing/2014/main" id="{84300E9B-9AE3-D3C6-EC4D-5E9ACC00086B}"/>
              </a:ext>
            </a:extLst>
          </p:cNvPr>
          <p:cNvSpPr/>
          <p:nvPr/>
        </p:nvSpPr>
        <p:spPr>
          <a:xfrm>
            <a:off x="1986512" y="3383378"/>
            <a:ext cx="523713" cy="84147"/>
          </a:xfrm>
          <a:custGeom>
            <a:avLst/>
            <a:gdLst>
              <a:gd name="connsiteX0" fmla="*/ 0 w 523713"/>
              <a:gd name="connsiteY0" fmla="*/ 73629 h 84147"/>
              <a:gd name="connsiteX1" fmla="*/ 81939 w 523713"/>
              <a:gd name="connsiteY1" fmla="*/ 0 h 84147"/>
              <a:gd name="connsiteX2" fmla="*/ 450084 w 523713"/>
              <a:gd name="connsiteY2" fmla="*/ 0 h 84147"/>
              <a:gd name="connsiteX3" fmla="*/ 523713 w 523713"/>
              <a:gd name="connsiteY3" fmla="*/ 84148 h 84147"/>
            </a:gdLst>
            <a:ahLst/>
            <a:cxnLst>
              <a:cxn ang="0">
                <a:pos x="connsiteX0" y="connsiteY0"/>
              </a:cxn>
              <a:cxn ang="0">
                <a:pos x="connsiteX1" y="connsiteY1"/>
              </a:cxn>
              <a:cxn ang="0">
                <a:pos x="connsiteX2" y="connsiteY2"/>
              </a:cxn>
              <a:cxn ang="0">
                <a:pos x="connsiteX3" y="connsiteY3"/>
              </a:cxn>
            </a:cxnLst>
            <a:rect l="l" t="t" r="r" b="b"/>
            <a:pathLst>
              <a:path w="523713" h="84147">
                <a:moveTo>
                  <a:pt x="0" y="73629"/>
                </a:moveTo>
                <a:lnTo>
                  <a:pt x="81939" y="0"/>
                </a:lnTo>
                <a:lnTo>
                  <a:pt x="450084" y="0"/>
                </a:lnTo>
                <a:lnTo>
                  <a:pt x="523713" y="84148"/>
                </a:lnTo>
              </a:path>
            </a:pathLst>
          </a:custGeom>
          <a:noFill/>
          <a:ln w="21030" cap="flat">
            <a:solidFill>
              <a:srgbClr val="333333"/>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0D33DB1-EF7E-57A4-1B24-3DB9A8C23E79}"/>
              </a:ext>
            </a:extLst>
          </p:cNvPr>
          <p:cNvSpPr/>
          <p:nvPr/>
        </p:nvSpPr>
        <p:spPr>
          <a:xfrm>
            <a:off x="2041208" y="3238855"/>
            <a:ext cx="516350" cy="63846"/>
          </a:xfrm>
          <a:custGeom>
            <a:avLst/>
            <a:gdLst>
              <a:gd name="connsiteX0" fmla="*/ 0 w 516350"/>
              <a:gd name="connsiteY0" fmla="*/ 0 h 63846"/>
              <a:gd name="connsiteX1" fmla="*/ 74891 w 516350"/>
              <a:gd name="connsiteY1" fmla="*/ 63847 h 63846"/>
              <a:gd name="connsiteX2" fmla="*/ 443037 w 516350"/>
              <a:gd name="connsiteY2" fmla="*/ 63847 h 63846"/>
              <a:gd name="connsiteX3" fmla="*/ 516351 w 516350"/>
              <a:gd name="connsiteY3" fmla="*/ 0 h 63846"/>
            </a:gdLst>
            <a:ahLst/>
            <a:cxnLst>
              <a:cxn ang="0">
                <a:pos x="connsiteX0" y="connsiteY0"/>
              </a:cxn>
              <a:cxn ang="0">
                <a:pos x="connsiteX1" y="connsiteY1"/>
              </a:cxn>
              <a:cxn ang="0">
                <a:pos x="connsiteX2" y="connsiteY2"/>
              </a:cxn>
              <a:cxn ang="0">
                <a:pos x="connsiteX3" y="connsiteY3"/>
              </a:cxn>
            </a:cxnLst>
            <a:rect l="l" t="t" r="r" b="b"/>
            <a:pathLst>
              <a:path w="516350" h="63846">
                <a:moveTo>
                  <a:pt x="0" y="0"/>
                </a:moveTo>
                <a:lnTo>
                  <a:pt x="74891" y="63847"/>
                </a:lnTo>
                <a:lnTo>
                  <a:pt x="443037" y="63847"/>
                </a:lnTo>
                <a:lnTo>
                  <a:pt x="516351" y="0"/>
                </a:lnTo>
              </a:path>
            </a:pathLst>
          </a:custGeom>
          <a:noFill/>
          <a:ln w="21030" cap="flat">
            <a:solidFill>
              <a:srgbClr val="333333"/>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2E83278-8B53-C973-0EF0-C2A7BE3F5252}"/>
              </a:ext>
            </a:extLst>
          </p:cNvPr>
          <p:cNvSpPr/>
          <p:nvPr/>
        </p:nvSpPr>
        <p:spPr>
          <a:xfrm>
            <a:off x="1808540" y="5013737"/>
            <a:ext cx="932565" cy="10518"/>
          </a:xfrm>
          <a:custGeom>
            <a:avLst/>
            <a:gdLst>
              <a:gd name="connsiteX0" fmla="*/ 0 w 932565"/>
              <a:gd name="connsiteY0" fmla="*/ 0 h 10518"/>
              <a:gd name="connsiteX1" fmla="*/ 932566 w 932565"/>
              <a:gd name="connsiteY1" fmla="*/ 0 h 10518"/>
            </a:gdLst>
            <a:ahLst/>
            <a:cxnLst>
              <a:cxn ang="0">
                <a:pos x="connsiteX0" y="connsiteY0"/>
              </a:cxn>
              <a:cxn ang="0">
                <a:pos x="connsiteX1" y="connsiteY1"/>
              </a:cxn>
            </a:cxnLst>
            <a:rect l="l" t="t" r="r" b="b"/>
            <a:pathLst>
              <a:path w="932565" h="10518">
                <a:moveTo>
                  <a:pt x="0" y="0"/>
                </a:moveTo>
                <a:lnTo>
                  <a:pt x="932566" y="0"/>
                </a:lnTo>
              </a:path>
            </a:pathLst>
          </a:custGeom>
          <a:noFill/>
          <a:ln w="10515" cap="flat">
            <a:solidFill>
              <a:srgbClr val="1A1A1A"/>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21C719C-27D6-6273-F38B-9AC0055FE511}"/>
              </a:ext>
            </a:extLst>
          </p:cNvPr>
          <p:cNvSpPr/>
          <p:nvPr/>
        </p:nvSpPr>
        <p:spPr>
          <a:xfrm>
            <a:off x="2741105" y="4999748"/>
            <a:ext cx="42073" cy="27978"/>
          </a:xfrm>
          <a:custGeom>
            <a:avLst/>
            <a:gdLst>
              <a:gd name="connsiteX0" fmla="*/ 42074 w 42073"/>
              <a:gd name="connsiteY0" fmla="*/ 13989 h 27978"/>
              <a:gd name="connsiteX1" fmla="*/ 0 w 42073"/>
              <a:gd name="connsiteY1" fmla="*/ 27979 h 27978"/>
              <a:gd name="connsiteX2" fmla="*/ 0 w 42073"/>
              <a:gd name="connsiteY2" fmla="*/ 0 h 27978"/>
            </a:gdLst>
            <a:ahLst/>
            <a:cxnLst>
              <a:cxn ang="0">
                <a:pos x="connsiteX0" y="connsiteY0"/>
              </a:cxn>
              <a:cxn ang="0">
                <a:pos x="connsiteX1" y="connsiteY1"/>
              </a:cxn>
              <a:cxn ang="0">
                <a:pos x="connsiteX2" y="connsiteY2"/>
              </a:cxn>
            </a:cxnLst>
            <a:rect l="l" t="t" r="r" b="b"/>
            <a:pathLst>
              <a:path w="42073" h="27978">
                <a:moveTo>
                  <a:pt x="42074" y="13989"/>
                </a:moveTo>
                <a:lnTo>
                  <a:pt x="0" y="27979"/>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A6B34B9-BA5A-34B7-025F-D890EE9872F5}"/>
              </a:ext>
            </a:extLst>
          </p:cNvPr>
          <p:cNvSpPr/>
          <p:nvPr/>
        </p:nvSpPr>
        <p:spPr>
          <a:xfrm>
            <a:off x="5169620" y="5027306"/>
            <a:ext cx="41411" cy="41442"/>
          </a:xfrm>
          <a:custGeom>
            <a:avLst/>
            <a:gdLst>
              <a:gd name="connsiteX0" fmla="*/ 41411 w 41411"/>
              <a:gd name="connsiteY0" fmla="*/ 20721 h 41442"/>
              <a:gd name="connsiteX1" fmla="*/ 20705 w 41411"/>
              <a:gd name="connsiteY1" fmla="*/ 41443 h 41442"/>
              <a:gd name="connsiteX2" fmla="*/ 0 w 41411"/>
              <a:gd name="connsiteY2" fmla="*/ 20721 h 41442"/>
              <a:gd name="connsiteX3" fmla="*/ 20705 w 41411"/>
              <a:gd name="connsiteY3" fmla="*/ 0 h 41442"/>
              <a:gd name="connsiteX4" fmla="*/ 41411 w 41411"/>
              <a:gd name="connsiteY4" fmla="*/ 20721 h 4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1" h="41442">
                <a:moveTo>
                  <a:pt x="41411" y="20721"/>
                </a:moveTo>
                <a:cubicBezTo>
                  <a:pt x="41411" y="32166"/>
                  <a:pt x="32141" y="41443"/>
                  <a:pt x="20705" y="41443"/>
                </a:cubicBezTo>
                <a:cubicBezTo>
                  <a:pt x="9270" y="41443"/>
                  <a:pt x="0" y="32166"/>
                  <a:pt x="0" y="20721"/>
                </a:cubicBezTo>
                <a:cubicBezTo>
                  <a:pt x="0" y="9277"/>
                  <a:pt x="9270" y="0"/>
                  <a:pt x="20705" y="0"/>
                </a:cubicBezTo>
                <a:cubicBezTo>
                  <a:pt x="32141" y="0"/>
                  <a:pt x="41411" y="9277"/>
                  <a:pt x="41411" y="20721"/>
                </a:cubicBezTo>
                <a:close/>
              </a:path>
            </a:pathLst>
          </a:custGeom>
          <a:solidFill>
            <a:srgbClr val="000000"/>
          </a:solidFill>
          <a:ln w="10515" cap="flat">
            <a:solidFill>
              <a:srgbClr val="000000"/>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B724215-4608-BA69-4F12-074D77FCD106}"/>
              </a:ext>
            </a:extLst>
          </p:cNvPr>
          <p:cNvSpPr/>
          <p:nvPr/>
        </p:nvSpPr>
        <p:spPr>
          <a:xfrm>
            <a:off x="2905403" y="4653165"/>
            <a:ext cx="1276203" cy="248445"/>
          </a:xfrm>
          <a:custGeom>
            <a:avLst/>
            <a:gdLst>
              <a:gd name="connsiteX0" fmla="*/ 0 w 1276203"/>
              <a:gd name="connsiteY0" fmla="*/ 0 h 248445"/>
              <a:gd name="connsiteX1" fmla="*/ 1276203 w 1276203"/>
              <a:gd name="connsiteY1" fmla="*/ 0 h 248445"/>
              <a:gd name="connsiteX2" fmla="*/ 1276203 w 1276203"/>
              <a:gd name="connsiteY2" fmla="*/ 248446 h 248445"/>
              <a:gd name="connsiteX3" fmla="*/ 0 w 1276203"/>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276203" h="248445">
                <a:moveTo>
                  <a:pt x="0" y="0"/>
                </a:moveTo>
                <a:lnTo>
                  <a:pt x="1276203" y="0"/>
                </a:lnTo>
                <a:lnTo>
                  <a:pt x="1276203" y="248446"/>
                </a:lnTo>
                <a:lnTo>
                  <a:pt x="0" y="248446"/>
                </a:lnTo>
                <a:close/>
              </a:path>
            </a:pathLst>
          </a:custGeom>
          <a:noFill/>
          <a:ln w="10515" cap="flat">
            <a:noFill/>
            <a:prstDash val="solid"/>
            <a:miter/>
          </a:ln>
        </p:spPr>
        <p:txBody>
          <a:bodyPr rtlCol="0" anchor="ctr"/>
          <a:lstStyle/>
          <a:p>
            <a:endParaRPr lang="en-US"/>
          </a:p>
        </p:txBody>
      </p:sp>
      <p:sp>
        <p:nvSpPr>
          <p:cNvPr id="156" name="TextBox 155">
            <a:extLst>
              <a:ext uri="{FF2B5EF4-FFF2-40B4-BE49-F238E27FC236}">
                <a16:creationId xmlns:a16="http://schemas.microsoft.com/office/drawing/2014/main" id="{34E3C80C-F629-D972-FCEE-DEAB1928104B}"/>
              </a:ext>
            </a:extLst>
          </p:cNvPr>
          <p:cNvSpPr txBox="1"/>
          <p:nvPr/>
        </p:nvSpPr>
        <p:spPr>
          <a:xfrm>
            <a:off x="2835000" y="4689278"/>
            <a:ext cx="1392501"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Section Reference Lines</a:t>
            </a:r>
          </a:p>
        </p:txBody>
      </p:sp>
      <p:sp>
        <p:nvSpPr>
          <p:cNvPr id="157" name="Freeform: Shape 156">
            <a:extLst>
              <a:ext uri="{FF2B5EF4-FFF2-40B4-BE49-F238E27FC236}">
                <a16:creationId xmlns:a16="http://schemas.microsoft.com/office/drawing/2014/main" id="{56A987AA-306E-CB1F-A49F-FD8FA5BC354A}"/>
              </a:ext>
            </a:extLst>
          </p:cNvPr>
          <p:cNvSpPr/>
          <p:nvPr/>
        </p:nvSpPr>
        <p:spPr>
          <a:xfrm>
            <a:off x="4700166" y="4671572"/>
            <a:ext cx="1475632" cy="248445"/>
          </a:xfrm>
          <a:custGeom>
            <a:avLst/>
            <a:gdLst>
              <a:gd name="connsiteX0" fmla="*/ 0 w 1475632"/>
              <a:gd name="connsiteY0" fmla="*/ 0 h 248445"/>
              <a:gd name="connsiteX1" fmla="*/ 1475633 w 1475632"/>
              <a:gd name="connsiteY1" fmla="*/ 0 h 248445"/>
              <a:gd name="connsiteX2" fmla="*/ 1475633 w 1475632"/>
              <a:gd name="connsiteY2" fmla="*/ 248446 h 248445"/>
              <a:gd name="connsiteX3" fmla="*/ 0 w 1475632"/>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475632" h="248445">
                <a:moveTo>
                  <a:pt x="0" y="0"/>
                </a:moveTo>
                <a:lnTo>
                  <a:pt x="1475633" y="0"/>
                </a:lnTo>
                <a:lnTo>
                  <a:pt x="1475633" y="248446"/>
                </a:lnTo>
                <a:lnTo>
                  <a:pt x="0" y="248446"/>
                </a:lnTo>
                <a:close/>
              </a:path>
            </a:pathLst>
          </a:custGeom>
          <a:noFill/>
          <a:ln w="10515" cap="flat">
            <a:noFill/>
            <a:prstDash val="solid"/>
            <a:miter/>
          </a:ln>
        </p:spPr>
        <p:txBody>
          <a:bodyPr rtlCol="0" anchor="ctr"/>
          <a:lstStyle/>
          <a:p>
            <a:endParaRPr lang="en-US"/>
          </a:p>
        </p:txBody>
      </p:sp>
      <p:sp>
        <p:nvSpPr>
          <p:cNvPr id="158" name="TextBox 157">
            <a:extLst>
              <a:ext uri="{FF2B5EF4-FFF2-40B4-BE49-F238E27FC236}">
                <a16:creationId xmlns:a16="http://schemas.microsoft.com/office/drawing/2014/main" id="{83A1F365-A8F5-FD43-E1FE-7B9AEC4117D2}"/>
              </a:ext>
            </a:extLst>
          </p:cNvPr>
          <p:cNvSpPr txBox="1"/>
          <p:nvPr/>
        </p:nvSpPr>
        <p:spPr>
          <a:xfrm>
            <a:off x="4623136" y="4699797"/>
            <a:ext cx="1550278"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Section Graph Relationship</a:t>
            </a:r>
          </a:p>
        </p:txBody>
      </p:sp>
      <p:sp>
        <p:nvSpPr>
          <p:cNvPr id="159" name="Freeform: Shape 158">
            <a:extLst>
              <a:ext uri="{FF2B5EF4-FFF2-40B4-BE49-F238E27FC236}">
                <a16:creationId xmlns:a16="http://schemas.microsoft.com/office/drawing/2014/main" id="{9984A8DB-D27D-7A41-5205-8EAB0156A09A}"/>
              </a:ext>
            </a:extLst>
          </p:cNvPr>
          <p:cNvSpPr/>
          <p:nvPr/>
        </p:nvSpPr>
        <p:spPr>
          <a:xfrm>
            <a:off x="3468140" y="4866479"/>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60" name="TextBox 159">
            <a:extLst>
              <a:ext uri="{FF2B5EF4-FFF2-40B4-BE49-F238E27FC236}">
                <a16:creationId xmlns:a16="http://schemas.microsoft.com/office/drawing/2014/main" id="{69F94BB6-9D9C-2D60-0C02-D32D30F9808C}"/>
              </a:ext>
            </a:extLst>
          </p:cNvPr>
          <p:cNvSpPr txBox="1"/>
          <p:nvPr/>
        </p:nvSpPr>
        <p:spPr>
          <a:xfrm>
            <a:off x="3424033" y="4783944"/>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2</a:t>
            </a:r>
          </a:p>
        </p:txBody>
      </p:sp>
      <p:sp>
        <p:nvSpPr>
          <p:cNvPr id="161" name="Freeform: Shape 160">
            <a:extLst>
              <a:ext uri="{FF2B5EF4-FFF2-40B4-BE49-F238E27FC236}">
                <a16:creationId xmlns:a16="http://schemas.microsoft.com/office/drawing/2014/main" id="{9C2BC9FA-8B5B-AE2A-ED98-5C2DA039F279}"/>
              </a:ext>
            </a:extLst>
          </p:cNvPr>
          <p:cNvSpPr/>
          <p:nvPr/>
        </p:nvSpPr>
        <p:spPr>
          <a:xfrm>
            <a:off x="3236734" y="5203069"/>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62" name="TextBox 161">
            <a:extLst>
              <a:ext uri="{FF2B5EF4-FFF2-40B4-BE49-F238E27FC236}">
                <a16:creationId xmlns:a16="http://schemas.microsoft.com/office/drawing/2014/main" id="{B7E81AE1-8B78-72D2-23A9-C43B211D86C6}"/>
              </a:ext>
            </a:extLst>
          </p:cNvPr>
          <p:cNvSpPr txBox="1"/>
          <p:nvPr/>
        </p:nvSpPr>
        <p:spPr>
          <a:xfrm>
            <a:off x="3192627" y="5120534"/>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3</a:t>
            </a:r>
          </a:p>
        </p:txBody>
      </p:sp>
      <p:sp>
        <p:nvSpPr>
          <p:cNvPr id="163" name="Freeform: Shape 162">
            <a:extLst>
              <a:ext uri="{FF2B5EF4-FFF2-40B4-BE49-F238E27FC236}">
                <a16:creationId xmlns:a16="http://schemas.microsoft.com/office/drawing/2014/main" id="{641C716A-099D-BD5D-3140-B9135CEA0967}"/>
              </a:ext>
            </a:extLst>
          </p:cNvPr>
          <p:cNvSpPr/>
          <p:nvPr/>
        </p:nvSpPr>
        <p:spPr>
          <a:xfrm>
            <a:off x="2858070" y="5013737"/>
            <a:ext cx="1565986" cy="10518"/>
          </a:xfrm>
          <a:custGeom>
            <a:avLst/>
            <a:gdLst>
              <a:gd name="connsiteX0" fmla="*/ 0 w 1565986"/>
              <a:gd name="connsiteY0" fmla="*/ 0 h 10518"/>
              <a:gd name="connsiteX1" fmla="*/ 1565986 w 1565986"/>
              <a:gd name="connsiteY1" fmla="*/ 0 h 10518"/>
            </a:gdLst>
            <a:ahLst/>
            <a:cxnLst>
              <a:cxn ang="0">
                <a:pos x="connsiteX0" y="connsiteY0"/>
              </a:cxn>
              <a:cxn ang="0">
                <a:pos x="connsiteX1" y="connsiteY1"/>
              </a:cxn>
            </a:cxnLst>
            <a:rect l="l" t="t" r="r" b="b"/>
            <a:pathLst>
              <a:path w="1565986" h="10518">
                <a:moveTo>
                  <a:pt x="0" y="0"/>
                </a:moveTo>
                <a:lnTo>
                  <a:pt x="1565986" y="0"/>
                </a:lnTo>
              </a:path>
            </a:pathLst>
          </a:custGeom>
          <a:noFill/>
          <a:ln w="10515" cap="flat">
            <a:solidFill>
              <a:srgbClr val="1A1A1A"/>
            </a:solid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A89468-1579-5DB9-D8F4-640D71E7CE8B}"/>
              </a:ext>
            </a:extLst>
          </p:cNvPr>
          <p:cNvSpPr/>
          <p:nvPr/>
        </p:nvSpPr>
        <p:spPr>
          <a:xfrm>
            <a:off x="4424057" y="4999748"/>
            <a:ext cx="42073" cy="27978"/>
          </a:xfrm>
          <a:custGeom>
            <a:avLst/>
            <a:gdLst>
              <a:gd name="connsiteX0" fmla="*/ 42074 w 42073"/>
              <a:gd name="connsiteY0" fmla="*/ 13989 h 27978"/>
              <a:gd name="connsiteX1" fmla="*/ 0 w 42073"/>
              <a:gd name="connsiteY1" fmla="*/ 27979 h 27978"/>
              <a:gd name="connsiteX2" fmla="*/ 0 w 42073"/>
              <a:gd name="connsiteY2" fmla="*/ 0 h 27978"/>
            </a:gdLst>
            <a:ahLst/>
            <a:cxnLst>
              <a:cxn ang="0">
                <a:pos x="connsiteX0" y="connsiteY0"/>
              </a:cxn>
              <a:cxn ang="0">
                <a:pos x="connsiteX1" y="connsiteY1"/>
              </a:cxn>
              <a:cxn ang="0">
                <a:pos x="connsiteX2" y="connsiteY2"/>
              </a:cxn>
            </a:cxnLst>
            <a:rect l="l" t="t" r="r" b="b"/>
            <a:pathLst>
              <a:path w="42073" h="27978">
                <a:moveTo>
                  <a:pt x="42074" y="13989"/>
                </a:moveTo>
                <a:lnTo>
                  <a:pt x="0" y="27979"/>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BCBAE50-3408-84CF-20AF-88C4C165FF43}"/>
              </a:ext>
            </a:extLst>
          </p:cNvPr>
          <p:cNvSpPr/>
          <p:nvPr/>
        </p:nvSpPr>
        <p:spPr>
          <a:xfrm rot="5400000">
            <a:off x="3130393" y="3658435"/>
            <a:ext cx="2651700" cy="10518"/>
          </a:xfrm>
          <a:custGeom>
            <a:avLst/>
            <a:gdLst>
              <a:gd name="connsiteX0" fmla="*/ 0 w 2651700"/>
              <a:gd name="connsiteY0" fmla="*/ 0 h 10518"/>
              <a:gd name="connsiteX1" fmla="*/ 2651700 w 2651700"/>
              <a:gd name="connsiteY1" fmla="*/ 0 h 10518"/>
            </a:gdLst>
            <a:ahLst/>
            <a:cxnLst>
              <a:cxn ang="0">
                <a:pos x="connsiteX0" y="connsiteY0"/>
              </a:cxn>
              <a:cxn ang="0">
                <a:pos x="connsiteX1" y="connsiteY1"/>
              </a:cxn>
            </a:cxnLst>
            <a:rect l="l" t="t" r="r" b="b"/>
            <a:pathLst>
              <a:path w="2651700" h="10518">
                <a:moveTo>
                  <a:pt x="0" y="0"/>
                </a:moveTo>
                <a:lnTo>
                  <a:pt x="2651700" y="0"/>
                </a:lnTo>
              </a:path>
            </a:pathLst>
          </a:custGeom>
          <a:noFill/>
          <a:ln w="10515" cap="flat">
            <a:solidFill>
              <a:srgbClr val="66FFFF"/>
            </a:solidFill>
            <a:custDash>
              <a:ds d="75000" sp="150000"/>
            </a:custDash>
            <a:miter/>
          </a:ln>
        </p:spPr>
        <p:txBody>
          <a:bodyPr rtlCol="0" anchor="ctr"/>
          <a:lstStyle/>
          <a:p>
            <a:endParaRPr lang="en-US"/>
          </a:p>
        </p:txBody>
      </p:sp>
      <p:sp>
        <p:nvSpPr>
          <p:cNvPr id="166" name="Freeform: Shape 165">
            <a:extLst>
              <a:ext uri="{FF2B5EF4-FFF2-40B4-BE49-F238E27FC236}">
                <a16:creationId xmlns:a16="http://schemas.microsoft.com/office/drawing/2014/main" id="{A7001A2C-8402-58B9-7D54-E52B0F522689}"/>
              </a:ext>
            </a:extLst>
          </p:cNvPr>
          <p:cNvSpPr/>
          <p:nvPr/>
        </p:nvSpPr>
        <p:spPr>
          <a:xfrm rot="5400000">
            <a:off x="2421187" y="4588003"/>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67" name="Freeform: Shape 166">
            <a:extLst>
              <a:ext uri="{FF2B5EF4-FFF2-40B4-BE49-F238E27FC236}">
                <a16:creationId xmlns:a16="http://schemas.microsoft.com/office/drawing/2014/main" id="{5D6A4014-0002-7C75-4B62-2C0EAF293A11}"/>
              </a:ext>
            </a:extLst>
          </p:cNvPr>
          <p:cNvSpPr/>
          <p:nvPr/>
        </p:nvSpPr>
        <p:spPr>
          <a:xfrm rot="5400000">
            <a:off x="2804321" y="3866806"/>
            <a:ext cx="2737109" cy="10518"/>
          </a:xfrm>
          <a:custGeom>
            <a:avLst/>
            <a:gdLst>
              <a:gd name="connsiteX0" fmla="*/ 0 w 2737109"/>
              <a:gd name="connsiteY0" fmla="*/ 0 h 10518"/>
              <a:gd name="connsiteX1" fmla="*/ 2737110 w 2737109"/>
              <a:gd name="connsiteY1" fmla="*/ 0 h 10518"/>
            </a:gdLst>
            <a:ahLst/>
            <a:cxnLst>
              <a:cxn ang="0">
                <a:pos x="connsiteX0" y="connsiteY0"/>
              </a:cxn>
              <a:cxn ang="0">
                <a:pos x="connsiteX1" y="connsiteY1"/>
              </a:cxn>
            </a:cxnLst>
            <a:rect l="l" t="t" r="r" b="b"/>
            <a:pathLst>
              <a:path w="2737109" h="10518">
                <a:moveTo>
                  <a:pt x="0" y="0"/>
                </a:moveTo>
                <a:lnTo>
                  <a:pt x="2737110" y="0"/>
                </a:lnTo>
              </a:path>
            </a:pathLst>
          </a:custGeom>
          <a:noFill/>
          <a:ln w="10515" cap="flat">
            <a:solidFill>
              <a:srgbClr val="66FFFF"/>
            </a:solidFill>
            <a:custDash>
              <a:ds d="75000" sp="150000"/>
            </a:custDash>
            <a:miter/>
          </a:ln>
        </p:spPr>
        <p:txBody>
          <a:bodyPr rtlCol="0" anchor="ctr"/>
          <a:lstStyle/>
          <a:p>
            <a:endParaRPr lang="en-US"/>
          </a:p>
        </p:txBody>
      </p:sp>
      <p:sp>
        <p:nvSpPr>
          <p:cNvPr id="168" name="Freeform: Shape 167">
            <a:extLst>
              <a:ext uri="{FF2B5EF4-FFF2-40B4-BE49-F238E27FC236}">
                <a16:creationId xmlns:a16="http://schemas.microsoft.com/office/drawing/2014/main" id="{A36DF493-B937-5BBF-B132-4C28D8B1E24E}"/>
              </a:ext>
            </a:extLst>
          </p:cNvPr>
          <p:cNvSpPr/>
          <p:nvPr/>
        </p:nvSpPr>
        <p:spPr>
          <a:xfrm rot="5400000">
            <a:off x="2358076" y="4798372"/>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69" name="Freeform: Shape 168">
            <a:extLst>
              <a:ext uri="{FF2B5EF4-FFF2-40B4-BE49-F238E27FC236}">
                <a16:creationId xmlns:a16="http://schemas.microsoft.com/office/drawing/2014/main" id="{449F207D-1151-5511-D70C-5CA22EDADAD5}"/>
              </a:ext>
            </a:extLst>
          </p:cNvPr>
          <p:cNvSpPr/>
          <p:nvPr/>
        </p:nvSpPr>
        <p:spPr>
          <a:xfrm rot="5400000">
            <a:off x="2421187" y="4588003"/>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70" name="Freeform: Shape 169">
            <a:extLst>
              <a:ext uri="{FF2B5EF4-FFF2-40B4-BE49-F238E27FC236}">
                <a16:creationId xmlns:a16="http://schemas.microsoft.com/office/drawing/2014/main" id="{57447717-0223-BC8C-0323-13487F03503F}"/>
              </a:ext>
            </a:extLst>
          </p:cNvPr>
          <p:cNvSpPr/>
          <p:nvPr/>
        </p:nvSpPr>
        <p:spPr>
          <a:xfrm rot="5400000">
            <a:off x="475274" y="3641448"/>
            <a:ext cx="2703977" cy="10518"/>
          </a:xfrm>
          <a:custGeom>
            <a:avLst/>
            <a:gdLst>
              <a:gd name="connsiteX0" fmla="*/ 0 w 2703977"/>
              <a:gd name="connsiteY0" fmla="*/ 0 h 10518"/>
              <a:gd name="connsiteX1" fmla="*/ 2703977 w 2703977"/>
              <a:gd name="connsiteY1" fmla="*/ 0 h 10518"/>
            </a:gdLst>
            <a:ahLst/>
            <a:cxnLst>
              <a:cxn ang="0">
                <a:pos x="connsiteX0" y="connsiteY0"/>
              </a:cxn>
              <a:cxn ang="0">
                <a:pos x="connsiteX1" y="connsiteY1"/>
              </a:cxn>
            </a:cxnLst>
            <a:rect l="l" t="t" r="r" b="b"/>
            <a:pathLst>
              <a:path w="2703977" h="10518">
                <a:moveTo>
                  <a:pt x="0" y="0"/>
                </a:moveTo>
                <a:lnTo>
                  <a:pt x="2703977" y="0"/>
                </a:lnTo>
              </a:path>
            </a:pathLst>
          </a:custGeom>
          <a:noFill/>
          <a:ln w="10515" cap="flat">
            <a:solidFill>
              <a:srgbClr val="66FFFF"/>
            </a:solidFill>
            <a:custDash>
              <a:ds d="75000" sp="150000"/>
            </a:custDash>
            <a:miter/>
          </a:ln>
        </p:spPr>
        <p:txBody>
          <a:bodyPr rtlCol="0" anchor="ctr"/>
          <a:lstStyle/>
          <a:p>
            <a:endParaRPr lang="en-US"/>
          </a:p>
        </p:txBody>
      </p:sp>
      <p:sp>
        <p:nvSpPr>
          <p:cNvPr id="171" name="Freeform: Shape 170">
            <a:extLst>
              <a:ext uri="{FF2B5EF4-FFF2-40B4-BE49-F238E27FC236}">
                <a16:creationId xmlns:a16="http://schemas.microsoft.com/office/drawing/2014/main" id="{467AE557-6297-9E1A-EAD1-57E77DB021F5}"/>
              </a:ext>
            </a:extLst>
          </p:cNvPr>
          <p:cNvSpPr/>
          <p:nvPr/>
        </p:nvSpPr>
        <p:spPr>
          <a:xfrm>
            <a:off x="4133222" y="2492887"/>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FF7BAE0-3FF3-DAFA-856D-6D992EABD6E1}"/>
              </a:ext>
            </a:extLst>
          </p:cNvPr>
          <p:cNvSpPr/>
          <p:nvPr/>
        </p:nvSpPr>
        <p:spPr>
          <a:xfrm>
            <a:off x="3341919" y="2269159"/>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DCA1EF2-C224-5E93-4C29-59FFF917B8F4}"/>
              </a:ext>
            </a:extLst>
          </p:cNvPr>
          <p:cNvSpPr/>
          <p:nvPr/>
        </p:nvSpPr>
        <p:spPr>
          <a:xfrm>
            <a:off x="1985250" y="2270106"/>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A1A47AF-63B8-2BA5-6397-C77AE9716F0D}"/>
              </a:ext>
            </a:extLst>
          </p:cNvPr>
          <p:cNvSpPr/>
          <p:nvPr/>
        </p:nvSpPr>
        <p:spPr>
          <a:xfrm>
            <a:off x="1827263" y="2369926"/>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DA74934-6345-56E4-39F4-FBFF614116AA}"/>
              </a:ext>
            </a:extLst>
          </p:cNvPr>
          <p:cNvSpPr/>
          <p:nvPr/>
        </p:nvSpPr>
        <p:spPr>
          <a:xfrm>
            <a:off x="1684948" y="2468694"/>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EA8E2C9-4FE3-A8C5-A4E4-49D970EC0299}"/>
              </a:ext>
            </a:extLst>
          </p:cNvPr>
          <p:cNvSpPr/>
          <p:nvPr/>
        </p:nvSpPr>
        <p:spPr>
          <a:xfrm>
            <a:off x="2973773" y="2271263"/>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251B8B2-FC1E-A7D8-57CE-F34277281E2A}"/>
              </a:ext>
            </a:extLst>
          </p:cNvPr>
          <p:cNvSpPr/>
          <p:nvPr/>
        </p:nvSpPr>
        <p:spPr>
          <a:xfrm>
            <a:off x="2826515" y="2371188"/>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594470D-57E1-F051-209E-F4A7DC028AAF}"/>
              </a:ext>
            </a:extLst>
          </p:cNvPr>
          <p:cNvSpPr/>
          <p:nvPr/>
        </p:nvSpPr>
        <p:spPr>
          <a:xfrm>
            <a:off x="2671578" y="2469851"/>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222452B-BCF7-0358-4405-ACECDA1A0C3E}"/>
              </a:ext>
            </a:extLst>
          </p:cNvPr>
          <p:cNvSpPr/>
          <p:nvPr/>
        </p:nvSpPr>
        <p:spPr>
          <a:xfrm>
            <a:off x="2918236" y="2566621"/>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40431AF-C84D-28EB-30F8-CE59A35F566F}"/>
              </a:ext>
            </a:extLst>
          </p:cNvPr>
          <p:cNvSpPr/>
          <p:nvPr/>
        </p:nvSpPr>
        <p:spPr>
          <a:xfrm>
            <a:off x="2605628" y="2465661"/>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22A32CD-02B6-86A8-7435-EC9AD0699E3E}"/>
              </a:ext>
            </a:extLst>
          </p:cNvPr>
          <p:cNvSpPr/>
          <p:nvPr/>
        </p:nvSpPr>
        <p:spPr>
          <a:xfrm>
            <a:off x="3504008" y="2467853"/>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3CCB68F-2584-5BED-1850-2528DA3EE79E}"/>
              </a:ext>
            </a:extLst>
          </p:cNvPr>
          <p:cNvSpPr/>
          <p:nvPr/>
        </p:nvSpPr>
        <p:spPr>
          <a:xfrm>
            <a:off x="3678088" y="2467958"/>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67794CE-3A47-A0AD-B90B-D9563EBABAE5}"/>
              </a:ext>
            </a:extLst>
          </p:cNvPr>
          <p:cNvSpPr/>
          <p:nvPr/>
        </p:nvSpPr>
        <p:spPr>
          <a:xfrm>
            <a:off x="3504008" y="2570092"/>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EE03755-D6DB-01D2-45E2-BC2028F180F4}"/>
              </a:ext>
            </a:extLst>
          </p:cNvPr>
          <p:cNvSpPr/>
          <p:nvPr/>
        </p:nvSpPr>
        <p:spPr>
          <a:xfrm>
            <a:off x="3654317" y="2369190"/>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10383F9-D76A-C58C-0014-5C0300A71550}"/>
              </a:ext>
            </a:extLst>
          </p:cNvPr>
          <p:cNvSpPr/>
          <p:nvPr/>
        </p:nvSpPr>
        <p:spPr>
          <a:xfrm>
            <a:off x="1684948" y="2269159"/>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8934722-BE2A-358C-8744-892D8EADCBAD}"/>
              </a:ext>
            </a:extLst>
          </p:cNvPr>
          <p:cNvSpPr/>
          <p:nvPr/>
        </p:nvSpPr>
        <p:spPr>
          <a:xfrm>
            <a:off x="2634027" y="2261586"/>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3C0A0EC-E447-5BA4-FD50-135BE3E94183}"/>
              </a:ext>
            </a:extLst>
          </p:cNvPr>
          <p:cNvSpPr/>
          <p:nvPr/>
        </p:nvSpPr>
        <p:spPr>
          <a:xfrm>
            <a:off x="3793371" y="2270106"/>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B0A2498-4FFB-147C-E4D0-6234B77D7F98}"/>
              </a:ext>
            </a:extLst>
          </p:cNvPr>
          <p:cNvSpPr/>
          <p:nvPr/>
        </p:nvSpPr>
        <p:spPr>
          <a:xfrm>
            <a:off x="4309616" y="2269159"/>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D3E5198-2856-C77D-1E65-5250F0663FE6}"/>
              </a:ext>
            </a:extLst>
          </p:cNvPr>
          <p:cNvSpPr/>
          <p:nvPr/>
        </p:nvSpPr>
        <p:spPr>
          <a:xfrm>
            <a:off x="1922875" y="2304291"/>
            <a:ext cx="2650332" cy="10518"/>
          </a:xfrm>
          <a:custGeom>
            <a:avLst/>
            <a:gdLst>
              <a:gd name="connsiteX0" fmla="*/ 0 w 2650332"/>
              <a:gd name="connsiteY0" fmla="*/ 0 h 10518"/>
              <a:gd name="connsiteX1" fmla="*/ 2650333 w 2650332"/>
              <a:gd name="connsiteY1" fmla="*/ 0 h 10518"/>
            </a:gdLst>
            <a:ahLst/>
            <a:cxnLst>
              <a:cxn ang="0">
                <a:pos x="connsiteX0" y="connsiteY0"/>
              </a:cxn>
              <a:cxn ang="0">
                <a:pos x="connsiteX1" y="connsiteY1"/>
              </a:cxn>
            </a:cxnLst>
            <a:rect l="l" t="t" r="r" b="b"/>
            <a:pathLst>
              <a:path w="2650332" h="10518">
                <a:moveTo>
                  <a:pt x="0" y="0"/>
                </a:moveTo>
                <a:lnTo>
                  <a:pt x="2650333" y="0"/>
                </a:lnTo>
              </a:path>
            </a:pathLst>
          </a:custGeom>
          <a:noFill/>
          <a:ln w="10515" cap="flat">
            <a:solidFill>
              <a:srgbClr val="FF0000"/>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A8F6114-12DE-21E9-84CB-34756C933DC3}"/>
              </a:ext>
            </a:extLst>
          </p:cNvPr>
          <p:cNvSpPr/>
          <p:nvPr/>
        </p:nvSpPr>
        <p:spPr>
          <a:xfrm>
            <a:off x="1879539" y="2337424"/>
            <a:ext cx="2607522" cy="10518"/>
          </a:xfrm>
          <a:custGeom>
            <a:avLst/>
            <a:gdLst>
              <a:gd name="connsiteX0" fmla="*/ 0 w 2607522"/>
              <a:gd name="connsiteY0" fmla="*/ 0 h 10518"/>
              <a:gd name="connsiteX1" fmla="*/ 2607523 w 2607522"/>
              <a:gd name="connsiteY1" fmla="*/ 0 h 10518"/>
            </a:gdLst>
            <a:ahLst/>
            <a:cxnLst>
              <a:cxn ang="0">
                <a:pos x="connsiteX0" y="connsiteY0"/>
              </a:cxn>
              <a:cxn ang="0">
                <a:pos x="connsiteX1" y="connsiteY1"/>
              </a:cxn>
            </a:cxnLst>
            <a:rect l="l" t="t" r="r" b="b"/>
            <a:pathLst>
              <a:path w="2607522" h="10518">
                <a:moveTo>
                  <a:pt x="0" y="0"/>
                </a:moveTo>
                <a:lnTo>
                  <a:pt x="2607523" y="0"/>
                </a:lnTo>
              </a:path>
            </a:pathLst>
          </a:custGeom>
          <a:noFill/>
          <a:ln w="10515" cap="flat">
            <a:solidFill>
              <a:srgbClr val="FF0000"/>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7BD9B0B-D80B-CEDC-52F5-52702F1FC145}"/>
              </a:ext>
            </a:extLst>
          </p:cNvPr>
          <p:cNvSpPr/>
          <p:nvPr/>
        </p:nvSpPr>
        <p:spPr>
          <a:xfrm>
            <a:off x="1784873" y="2405899"/>
            <a:ext cx="2607522" cy="10518"/>
          </a:xfrm>
          <a:custGeom>
            <a:avLst/>
            <a:gdLst>
              <a:gd name="connsiteX0" fmla="*/ 0 w 2607522"/>
              <a:gd name="connsiteY0" fmla="*/ 0 h 10518"/>
              <a:gd name="connsiteX1" fmla="*/ 2607523 w 2607522"/>
              <a:gd name="connsiteY1" fmla="*/ 0 h 10518"/>
            </a:gdLst>
            <a:ahLst/>
            <a:cxnLst>
              <a:cxn ang="0">
                <a:pos x="connsiteX0" y="connsiteY0"/>
              </a:cxn>
              <a:cxn ang="0">
                <a:pos x="connsiteX1" y="connsiteY1"/>
              </a:cxn>
            </a:cxnLst>
            <a:rect l="l" t="t" r="r" b="b"/>
            <a:pathLst>
              <a:path w="2607522" h="10518">
                <a:moveTo>
                  <a:pt x="0" y="0"/>
                </a:moveTo>
                <a:lnTo>
                  <a:pt x="2607523" y="0"/>
                </a:lnTo>
              </a:path>
            </a:pathLst>
          </a:custGeom>
          <a:noFill/>
          <a:ln w="10515" cap="flat">
            <a:solidFill>
              <a:srgbClr val="FF0000"/>
            </a:soli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30C3C85-10DE-11BA-231C-AB927EA2F20B}"/>
              </a:ext>
            </a:extLst>
          </p:cNvPr>
          <p:cNvSpPr/>
          <p:nvPr/>
        </p:nvSpPr>
        <p:spPr>
          <a:xfrm>
            <a:off x="1741432" y="2438927"/>
            <a:ext cx="2607628" cy="10518"/>
          </a:xfrm>
          <a:custGeom>
            <a:avLst/>
            <a:gdLst>
              <a:gd name="connsiteX0" fmla="*/ 0 w 2607628"/>
              <a:gd name="connsiteY0" fmla="*/ 0 h 10518"/>
              <a:gd name="connsiteX1" fmla="*/ 2607628 w 2607628"/>
              <a:gd name="connsiteY1" fmla="*/ 0 h 10518"/>
            </a:gdLst>
            <a:ahLst/>
            <a:cxnLst>
              <a:cxn ang="0">
                <a:pos x="connsiteX0" y="connsiteY0"/>
              </a:cxn>
              <a:cxn ang="0">
                <a:pos x="connsiteX1" y="connsiteY1"/>
              </a:cxn>
            </a:cxnLst>
            <a:rect l="l" t="t" r="r" b="b"/>
            <a:pathLst>
              <a:path w="2607628" h="10518">
                <a:moveTo>
                  <a:pt x="0" y="0"/>
                </a:moveTo>
                <a:lnTo>
                  <a:pt x="2607628" y="0"/>
                </a:lnTo>
              </a:path>
            </a:pathLst>
          </a:custGeom>
          <a:noFill/>
          <a:ln w="10515" cap="flat">
            <a:solidFill>
              <a:srgbClr val="FF0000"/>
            </a:soli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E871FEF-744D-FC86-2065-B00987341CAA}"/>
              </a:ext>
            </a:extLst>
          </p:cNvPr>
          <p:cNvSpPr/>
          <p:nvPr/>
        </p:nvSpPr>
        <p:spPr>
          <a:xfrm>
            <a:off x="1890373"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F3075A58-2DE4-2D8D-60CB-0DA461CF11C8}"/>
              </a:ext>
            </a:extLst>
          </p:cNvPr>
          <p:cNvSpPr/>
          <p:nvPr/>
        </p:nvSpPr>
        <p:spPr>
          <a:xfrm>
            <a:off x="1785294"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BBA12F7-0A82-2AD9-9577-0C30D2171FAA}"/>
              </a:ext>
            </a:extLst>
          </p:cNvPr>
          <p:cNvSpPr/>
          <p:nvPr/>
        </p:nvSpPr>
        <p:spPr>
          <a:xfrm>
            <a:off x="2100321" y="2270211"/>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34C315F-FE5F-BC5C-F04B-5146E8AC99E7}"/>
              </a:ext>
            </a:extLst>
          </p:cNvPr>
          <p:cNvSpPr/>
          <p:nvPr/>
        </p:nvSpPr>
        <p:spPr>
          <a:xfrm>
            <a:off x="1995137" y="2270211"/>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55BF202-F5E2-BE10-E63F-04FE8A85DE99}"/>
              </a:ext>
            </a:extLst>
          </p:cNvPr>
          <p:cNvSpPr/>
          <p:nvPr/>
        </p:nvSpPr>
        <p:spPr>
          <a:xfrm>
            <a:off x="2309849" y="2268002"/>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84BB1B9-D056-7DAA-E177-C7FE0E4F0998}"/>
              </a:ext>
            </a:extLst>
          </p:cNvPr>
          <p:cNvSpPr/>
          <p:nvPr/>
        </p:nvSpPr>
        <p:spPr>
          <a:xfrm>
            <a:off x="2204664" y="2268107"/>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2481A6F-E940-CC75-1709-A085CFE8F1FE}"/>
              </a:ext>
            </a:extLst>
          </p:cNvPr>
          <p:cNvSpPr/>
          <p:nvPr/>
        </p:nvSpPr>
        <p:spPr>
          <a:xfrm>
            <a:off x="2519692" y="2269054"/>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081B8EC-53A1-6F22-67C7-E83852DD8761}"/>
              </a:ext>
            </a:extLst>
          </p:cNvPr>
          <p:cNvSpPr/>
          <p:nvPr/>
        </p:nvSpPr>
        <p:spPr>
          <a:xfrm>
            <a:off x="2414507"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84B9C8E-51E1-813A-A78A-1587F72D29A2}"/>
              </a:ext>
            </a:extLst>
          </p:cNvPr>
          <p:cNvSpPr/>
          <p:nvPr/>
        </p:nvSpPr>
        <p:spPr>
          <a:xfrm>
            <a:off x="2763404" y="2271158"/>
            <a:ext cx="378664" cy="256124"/>
          </a:xfrm>
          <a:custGeom>
            <a:avLst/>
            <a:gdLst>
              <a:gd name="connsiteX0" fmla="*/ 0 w 378664"/>
              <a:gd name="connsiteY0" fmla="*/ 256124 h 256124"/>
              <a:gd name="connsiteX1" fmla="*/ 378664 w 378664"/>
              <a:gd name="connsiteY1" fmla="*/ 0 h 256124"/>
            </a:gdLst>
            <a:ahLst/>
            <a:cxnLst>
              <a:cxn ang="0">
                <a:pos x="connsiteX0" y="connsiteY0"/>
              </a:cxn>
              <a:cxn ang="0">
                <a:pos x="connsiteX1" y="connsiteY1"/>
              </a:cxn>
            </a:cxnLst>
            <a:rect l="l" t="t" r="r" b="b"/>
            <a:pathLst>
              <a:path w="378664" h="256124">
                <a:moveTo>
                  <a:pt x="0" y="256124"/>
                </a:moveTo>
                <a:lnTo>
                  <a:pt x="378664" y="0"/>
                </a:lnTo>
              </a:path>
            </a:pathLst>
          </a:custGeom>
          <a:noFill/>
          <a:ln w="10515" cap="flat">
            <a:solidFill>
              <a:srgbClr val="FF3333"/>
            </a:solid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01F27A6-1633-04BF-5DA3-7195573C8F4B}"/>
              </a:ext>
            </a:extLst>
          </p:cNvPr>
          <p:cNvSpPr/>
          <p:nvPr/>
        </p:nvSpPr>
        <p:spPr>
          <a:xfrm>
            <a:off x="2742367" y="2271263"/>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CDBA3EF-4086-13F5-2756-831A5D935D51}"/>
              </a:ext>
            </a:extLst>
          </p:cNvPr>
          <p:cNvSpPr/>
          <p:nvPr/>
        </p:nvSpPr>
        <p:spPr>
          <a:xfrm>
            <a:off x="2931699" y="2272210"/>
            <a:ext cx="430730" cy="286627"/>
          </a:xfrm>
          <a:custGeom>
            <a:avLst/>
            <a:gdLst>
              <a:gd name="connsiteX0" fmla="*/ 0 w 430730"/>
              <a:gd name="connsiteY0" fmla="*/ 286628 h 286627"/>
              <a:gd name="connsiteX1" fmla="*/ 430731 w 430730"/>
              <a:gd name="connsiteY1" fmla="*/ 0 h 286627"/>
            </a:gdLst>
            <a:ahLst/>
            <a:cxnLst>
              <a:cxn ang="0">
                <a:pos x="connsiteX0" y="connsiteY0"/>
              </a:cxn>
              <a:cxn ang="0">
                <a:pos x="connsiteX1" y="connsiteY1"/>
              </a:cxn>
            </a:cxnLst>
            <a:rect l="l" t="t" r="r" b="b"/>
            <a:pathLst>
              <a:path w="430730" h="286627">
                <a:moveTo>
                  <a:pt x="0" y="286628"/>
                </a:moveTo>
                <a:lnTo>
                  <a:pt x="430731" y="0"/>
                </a:lnTo>
              </a:path>
            </a:pathLst>
          </a:custGeom>
          <a:noFill/>
          <a:ln w="10515" cap="flat">
            <a:solidFill>
              <a:srgbClr val="FF3333"/>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4372472-15F7-53A0-4626-CBC631D26FF1}"/>
              </a:ext>
            </a:extLst>
          </p:cNvPr>
          <p:cNvSpPr/>
          <p:nvPr/>
        </p:nvSpPr>
        <p:spPr>
          <a:xfrm>
            <a:off x="2826515" y="2272315"/>
            <a:ext cx="430730" cy="286522"/>
          </a:xfrm>
          <a:custGeom>
            <a:avLst/>
            <a:gdLst>
              <a:gd name="connsiteX0" fmla="*/ 0 w 430730"/>
              <a:gd name="connsiteY0" fmla="*/ 286522 h 286522"/>
              <a:gd name="connsiteX1" fmla="*/ 430731 w 430730"/>
              <a:gd name="connsiteY1" fmla="*/ 0 h 286522"/>
            </a:gdLst>
            <a:ahLst/>
            <a:cxnLst>
              <a:cxn ang="0">
                <a:pos x="connsiteX0" y="connsiteY0"/>
              </a:cxn>
              <a:cxn ang="0">
                <a:pos x="connsiteX1" y="connsiteY1"/>
              </a:cxn>
            </a:cxnLst>
            <a:rect l="l" t="t" r="r" b="b"/>
            <a:pathLst>
              <a:path w="430730" h="286522">
                <a:moveTo>
                  <a:pt x="0" y="286522"/>
                </a:moveTo>
                <a:lnTo>
                  <a:pt x="430731" y="0"/>
                </a:lnTo>
              </a:path>
            </a:pathLst>
          </a:custGeom>
          <a:noFill/>
          <a:ln w="10515" cap="flat">
            <a:solidFill>
              <a:srgbClr val="FF3333"/>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1391891-E50C-1380-CFA2-A354DBE615BA}"/>
              </a:ext>
            </a:extLst>
          </p:cNvPr>
          <p:cNvSpPr/>
          <p:nvPr/>
        </p:nvSpPr>
        <p:spPr>
          <a:xfrm>
            <a:off x="3142068" y="2270106"/>
            <a:ext cx="429888" cy="288731"/>
          </a:xfrm>
          <a:custGeom>
            <a:avLst/>
            <a:gdLst>
              <a:gd name="connsiteX0" fmla="*/ 0 w 429888"/>
              <a:gd name="connsiteY0" fmla="*/ 288731 h 288731"/>
              <a:gd name="connsiteX1" fmla="*/ 429889 w 429888"/>
              <a:gd name="connsiteY1" fmla="*/ 0 h 288731"/>
            </a:gdLst>
            <a:ahLst/>
            <a:cxnLst>
              <a:cxn ang="0">
                <a:pos x="connsiteX0" y="connsiteY0"/>
              </a:cxn>
              <a:cxn ang="0">
                <a:pos x="connsiteX1" y="connsiteY1"/>
              </a:cxn>
            </a:cxnLst>
            <a:rect l="l" t="t" r="r" b="b"/>
            <a:pathLst>
              <a:path w="429888" h="288731">
                <a:moveTo>
                  <a:pt x="0" y="288731"/>
                </a:moveTo>
                <a:lnTo>
                  <a:pt x="429889" y="0"/>
                </a:lnTo>
              </a:path>
            </a:pathLst>
          </a:custGeom>
          <a:noFill/>
          <a:ln w="10515" cap="flat">
            <a:solidFill>
              <a:srgbClr val="FF3333"/>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0340A442-CCD5-D8C0-E724-FF3B98F8934C}"/>
              </a:ext>
            </a:extLst>
          </p:cNvPr>
          <p:cNvSpPr/>
          <p:nvPr/>
        </p:nvSpPr>
        <p:spPr>
          <a:xfrm>
            <a:off x="3015847" y="2270106"/>
            <a:ext cx="450925" cy="299249"/>
          </a:xfrm>
          <a:custGeom>
            <a:avLst/>
            <a:gdLst>
              <a:gd name="connsiteX0" fmla="*/ 0 w 450925"/>
              <a:gd name="connsiteY0" fmla="*/ 299250 h 299249"/>
              <a:gd name="connsiteX1" fmla="*/ 450926 w 450925"/>
              <a:gd name="connsiteY1" fmla="*/ 0 h 299249"/>
            </a:gdLst>
            <a:ahLst/>
            <a:cxnLst>
              <a:cxn ang="0">
                <a:pos x="connsiteX0" y="connsiteY0"/>
              </a:cxn>
              <a:cxn ang="0">
                <a:pos x="connsiteX1" y="connsiteY1"/>
              </a:cxn>
            </a:cxnLst>
            <a:rect l="l" t="t" r="r" b="b"/>
            <a:pathLst>
              <a:path w="450925" h="299249">
                <a:moveTo>
                  <a:pt x="0" y="299250"/>
                </a:moveTo>
                <a:lnTo>
                  <a:pt x="450926" y="0"/>
                </a:lnTo>
              </a:path>
            </a:pathLst>
          </a:custGeom>
          <a:noFill/>
          <a:ln w="10515" cap="flat">
            <a:solidFill>
              <a:srgbClr val="FF3333"/>
            </a:solid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58C437B-CC59-23AB-7B1F-F37A573B9BA1}"/>
              </a:ext>
            </a:extLst>
          </p:cNvPr>
          <p:cNvSpPr/>
          <p:nvPr/>
        </p:nvSpPr>
        <p:spPr>
          <a:xfrm>
            <a:off x="3336344" y="2271158"/>
            <a:ext cx="445456" cy="298197"/>
          </a:xfrm>
          <a:custGeom>
            <a:avLst/>
            <a:gdLst>
              <a:gd name="connsiteX0" fmla="*/ 0 w 445456"/>
              <a:gd name="connsiteY0" fmla="*/ 298198 h 298197"/>
              <a:gd name="connsiteX1" fmla="*/ 445456 w 445456"/>
              <a:gd name="connsiteY1" fmla="*/ 0 h 298197"/>
            </a:gdLst>
            <a:ahLst/>
            <a:cxnLst>
              <a:cxn ang="0">
                <a:pos x="connsiteX0" y="connsiteY0"/>
              </a:cxn>
              <a:cxn ang="0">
                <a:pos x="connsiteX1" y="connsiteY1"/>
              </a:cxn>
            </a:cxnLst>
            <a:rect l="l" t="t" r="r" b="b"/>
            <a:pathLst>
              <a:path w="445456" h="298197">
                <a:moveTo>
                  <a:pt x="0" y="298198"/>
                </a:moveTo>
                <a:lnTo>
                  <a:pt x="445456" y="0"/>
                </a:lnTo>
              </a:path>
            </a:pathLst>
          </a:custGeom>
          <a:noFill/>
          <a:ln w="10515" cap="flat">
            <a:solidFill>
              <a:srgbClr val="FF3333"/>
            </a:solid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FD79B9A-1A0F-EBD0-582D-C2A65FDD89BB}"/>
              </a:ext>
            </a:extLst>
          </p:cNvPr>
          <p:cNvSpPr/>
          <p:nvPr/>
        </p:nvSpPr>
        <p:spPr>
          <a:xfrm>
            <a:off x="3236734" y="2271263"/>
            <a:ext cx="439986" cy="298092"/>
          </a:xfrm>
          <a:custGeom>
            <a:avLst/>
            <a:gdLst>
              <a:gd name="connsiteX0" fmla="*/ 0 w 439986"/>
              <a:gd name="connsiteY0" fmla="*/ 298093 h 298092"/>
              <a:gd name="connsiteX1" fmla="*/ 439986 w 439986"/>
              <a:gd name="connsiteY1" fmla="*/ 0 h 298092"/>
            </a:gdLst>
            <a:ahLst/>
            <a:cxnLst>
              <a:cxn ang="0">
                <a:pos x="connsiteX0" y="connsiteY0"/>
              </a:cxn>
              <a:cxn ang="0">
                <a:pos x="connsiteX1" y="connsiteY1"/>
              </a:cxn>
            </a:cxnLst>
            <a:rect l="l" t="t" r="r" b="b"/>
            <a:pathLst>
              <a:path w="439986" h="298092">
                <a:moveTo>
                  <a:pt x="0" y="298093"/>
                </a:moveTo>
                <a:lnTo>
                  <a:pt x="439986" y="0"/>
                </a:lnTo>
              </a:path>
            </a:pathLst>
          </a:custGeom>
          <a:noFill/>
          <a:ln w="10515" cap="flat">
            <a:solidFill>
              <a:srgbClr val="FF3333"/>
            </a:solid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899EF4C-9393-04EA-ED19-FADA4B0B6A19}"/>
              </a:ext>
            </a:extLst>
          </p:cNvPr>
          <p:cNvSpPr/>
          <p:nvPr/>
        </p:nvSpPr>
        <p:spPr>
          <a:xfrm>
            <a:off x="3562806" y="2271263"/>
            <a:ext cx="441669" cy="298092"/>
          </a:xfrm>
          <a:custGeom>
            <a:avLst/>
            <a:gdLst>
              <a:gd name="connsiteX0" fmla="*/ 0 w 441669"/>
              <a:gd name="connsiteY0" fmla="*/ 298093 h 298092"/>
              <a:gd name="connsiteX1" fmla="*/ 441669 w 441669"/>
              <a:gd name="connsiteY1" fmla="*/ 0 h 298092"/>
            </a:gdLst>
            <a:ahLst/>
            <a:cxnLst>
              <a:cxn ang="0">
                <a:pos x="connsiteX0" y="connsiteY0"/>
              </a:cxn>
              <a:cxn ang="0">
                <a:pos x="connsiteX1" y="connsiteY1"/>
              </a:cxn>
            </a:cxnLst>
            <a:rect l="l" t="t" r="r" b="b"/>
            <a:pathLst>
              <a:path w="441669" h="298092">
                <a:moveTo>
                  <a:pt x="0" y="298093"/>
                </a:moveTo>
                <a:lnTo>
                  <a:pt x="441669" y="0"/>
                </a:lnTo>
              </a:path>
            </a:pathLst>
          </a:custGeom>
          <a:noFill/>
          <a:ln w="10515" cap="flat">
            <a:solidFill>
              <a:srgbClr val="FF3333"/>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0B65C68D-6209-703D-0330-689B6AE3D3EC}"/>
              </a:ext>
            </a:extLst>
          </p:cNvPr>
          <p:cNvSpPr/>
          <p:nvPr/>
        </p:nvSpPr>
        <p:spPr>
          <a:xfrm>
            <a:off x="3457622" y="2271263"/>
            <a:ext cx="441774" cy="298092"/>
          </a:xfrm>
          <a:custGeom>
            <a:avLst/>
            <a:gdLst>
              <a:gd name="connsiteX0" fmla="*/ 0 w 441774"/>
              <a:gd name="connsiteY0" fmla="*/ 298093 h 298092"/>
              <a:gd name="connsiteX1" fmla="*/ 441775 w 441774"/>
              <a:gd name="connsiteY1" fmla="*/ 0 h 298092"/>
            </a:gdLst>
            <a:ahLst/>
            <a:cxnLst>
              <a:cxn ang="0">
                <a:pos x="connsiteX0" y="connsiteY0"/>
              </a:cxn>
              <a:cxn ang="0">
                <a:pos x="connsiteX1" y="connsiteY1"/>
              </a:cxn>
            </a:cxnLst>
            <a:rect l="l" t="t" r="r" b="b"/>
            <a:pathLst>
              <a:path w="441774" h="298092">
                <a:moveTo>
                  <a:pt x="0" y="298093"/>
                </a:moveTo>
                <a:lnTo>
                  <a:pt x="441775" y="0"/>
                </a:lnTo>
              </a:path>
            </a:pathLst>
          </a:custGeom>
          <a:noFill/>
          <a:ln w="10515" cap="flat">
            <a:solidFill>
              <a:srgbClr val="FF3333"/>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B768E4-147B-D7A7-C517-B24059165D6E}"/>
              </a:ext>
            </a:extLst>
          </p:cNvPr>
          <p:cNvSpPr/>
          <p:nvPr/>
        </p:nvSpPr>
        <p:spPr>
          <a:xfrm>
            <a:off x="3919487"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27AF799-8231-A9D3-0681-D30D3A3F6BB7}"/>
              </a:ext>
            </a:extLst>
          </p:cNvPr>
          <p:cNvSpPr/>
          <p:nvPr/>
        </p:nvSpPr>
        <p:spPr>
          <a:xfrm>
            <a:off x="3814408" y="2269159"/>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FA1A25B-B545-CE57-2DE0-29CDD0A81D27}"/>
              </a:ext>
            </a:extLst>
          </p:cNvPr>
          <p:cNvSpPr/>
          <p:nvPr/>
        </p:nvSpPr>
        <p:spPr>
          <a:xfrm>
            <a:off x="4024250" y="2270211"/>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F7D2E0D-9FFD-C5D6-9C04-65E50733D130}"/>
              </a:ext>
            </a:extLst>
          </p:cNvPr>
          <p:cNvSpPr/>
          <p:nvPr/>
        </p:nvSpPr>
        <p:spPr>
          <a:xfrm>
            <a:off x="4225468" y="2262638"/>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C5E9DA5-5846-7610-5E38-177334417E4C}"/>
              </a:ext>
            </a:extLst>
          </p:cNvPr>
          <p:cNvSpPr/>
          <p:nvPr/>
        </p:nvSpPr>
        <p:spPr>
          <a:xfrm>
            <a:off x="4120284" y="2262743"/>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E0CBE47-B043-7EBB-8D5B-F6B4200911A9}"/>
              </a:ext>
            </a:extLst>
          </p:cNvPr>
          <p:cNvSpPr/>
          <p:nvPr/>
        </p:nvSpPr>
        <p:spPr>
          <a:xfrm>
            <a:off x="4319293"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45E48C1-2DAC-ABF7-8459-2B71A510A08C}"/>
              </a:ext>
            </a:extLst>
          </p:cNvPr>
          <p:cNvSpPr/>
          <p:nvPr/>
        </p:nvSpPr>
        <p:spPr>
          <a:xfrm>
            <a:off x="3457622" y="2495727"/>
            <a:ext cx="757328" cy="31555"/>
          </a:xfrm>
          <a:custGeom>
            <a:avLst/>
            <a:gdLst>
              <a:gd name="connsiteX0" fmla="*/ 0 w 757328"/>
              <a:gd name="connsiteY0" fmla="*/ 0 h 31555"/>
              <a:gd name="connsiteX1" fmla="*/ 757328 w 757328"/>
              <a:gd name="connsiteY1" fmla="*/ 31555 h 31555"/>
            </a:gdLst>
            <a:ahLst/>
            <a:cxnLst>
              <a:cxn ang="0">
                <a:pos x="connsiteX0" y="connsiteY0"/>
              </a:cxn>
              <a:cxn ang="0">
                <a:pos x="connsiteX1" y="connsiteY1"/>
              </a:cxn>
            </a:cxnLst>
            <a:rect l="l" t="t" r="r" b="b"/>
            <a:pathLst>
              <a:path w="757328" h="31555">
                <a:moveTo>
                  <a:pt x="0" y="0"/>
                </a:moveTo>
                <a:lnTo>
                  <a:pt x="757328" y="31555"/>
                </a:lnTo>
              </a:path>
            </a:pathLst>
          </a:custGeom>
          <a:noFill/>
          <a:ln w="10515" cap="flat">
            <a:solidFill>
              <a:srgbClr val="FF0000"/>
            </a:solid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5A160C0-32A8-EDFC-B393-EAEB438A791E}"/>
              </a:ext>
            </a:extLst>
          </p:cNvPr>
          <p:cNvSpPr/>
          <p:nvPr/>
        </p:nvSpPr>
        <p:spPr>
          <a:xfrm>
            <a:off x="2731849" y="2495727"/>
            <a:ext cx="705682" cy="10518"/>
          </a:xfrm>
          <a:custGeom>
            <a:avLst/>
            <a:gdLst>
              <a:gd name="connsiteX0" fmla="*/ 0 w 705682"/>
              <a:gd name="connsiteY0" fmla="*/ 0 h 10518"/>
              <a:gd name="connsiteX1" fmla="*/ 705683 w 705682"/>
              <a:gd name="connsiteY1" fmla="*/ 0 h 10518"/>
            </a:gdLst>
            <a:ahLst/>
            <a:cxnLst>
              <a:cxn ang="0">
                <a:pos x="connsiteX0" y="connsiteY0"/>
              </a:cxn>
              <a:cxn ang="0">
                <a:pos x="connsiteX1" y="connsiteY1"/>
              </a:cxn>
            </a:cxnLst>
            <a:rect l="l" t="t" r="r" b="b"/>
            <a:pathLst>
              <a:path w="705682" h="10518">
                <a:moveTo>
                  <a:pt x="0" y="0"/>
                </a:moveTo>
                <a:lnTo>
                  <a:pt x="705683" y="0"/>
                </a:lnTo>
              </a:path>
            </a:pathLst>
          </a:custGeom>
          <a:noFill/>
          <a:ln w="10515" cap="flat">
            <a:solidFill>
              <a:srgbClr val="FF0000"/>
            </a:soli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1DBC6BCA-C359-C01D-2C35-D02FD0C1E34C}"/>
              </a:ext>
            </a:extLst>
          </p:cNvPr>
          <p:cNvSpPr/>
          <p:nvPr/>
        </p:nvSpPr>
        <p:spPr>
          <a:xfrm>
            <a:off x="3405029" y="2527282"/>
            <a:ext cx="757328" cy="31555"/>
          </a:xfrm>
          <a:custGeom>
            <a:avLst/>
            <a:gdLst>
              <a:gd name="connsiteX0" fmla="*/ 0 w 757328"/>
              <a:gd name="connsiteY0" fmla="*/ 0 h 31555"/>
              <a:gd name="connsiteX1" fmla="*/ 757328 w 757328"/>
              <a:gd name="connsiteY1" fmla="*/ 31555 h 31555"/>
            </a:gdLst>
            <a:ahLst/>
            <a:cxnLst>
              <a:cxn ang="0">
                <a:pos x="connsiteX0" y="connsiteY0"/>
              </a:cxn>
              <a:cxn ang="0">
                <a:pos x="connsiteX1" y="connsiteY1"/>
              </a:cxn>
            </a:cxnLst>
            <a:rect l="l" t="t" r="r" b="b"/>
            <a:pathLst>
              <a:path w="757328" h="31555">
                <a:moveTo>
                  <a:pt x="0" y="0"/>
                </a:moveTo>
                <a:lnTo>
                  <a:pt x="757328" y="31555"/>
                </a:lnTo>
              </a:path>
            </a:pathLst>
          </a:custGeom>
          <a:noFill/>
          <a:ln w="10515" cap="flat">
            <a:solidFill>
              <a:srgbClr val="FF0000"/>
            </a:solid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E028432-C224-64AC-6406-15DF8BD07BE4}"/>
              </a:ext>
            </a:extLst>
          </p:cNvPr>
          <p:cNvSpPr/>
          <p:nvPr/>
        </p:nvSpPr>
        <p:spPr>
          <a:xfrm>
            <a:off x="2784441" y="2527282"/>
            <a:ext cx="621640" cy="10518"/>
          </a:xfrm>
          <a:custGeom>
            <a:avLst/>
            <a:gdLst>
              <a:gd name="connsiteX0" fmla="*/ 0 w 621640"/>
              <a:gd name="connsiteY0" fmla="*/ 0 h 10518"/>
              <a:gd name="connsiteX1" fmla="*/ 621640 w 621640"/>
              <a:gd name="connsiteY1" fmla="*/ 0 h 10518"/>
            </a:gdLst>
            <a:ahLst/>
            <a:cxnLst>
              <a:cxn ang="0">
                <a:pos x="connsiteX0" y="connsiteY0"/>
              </a:cxn>
              <a:cxn ang="0">
                <a:pos x="connsiteX1" y="connsiteY1"/>
              </a:cxn>
            </a:cxnLst>
            <a:rect l="l" t="t" r="r" b="b"/>
            <a:pathLst>
              <a:path w="621640" h="10518">
                <a:moveTo>
                  <a:pt x="0" y="0"/>
                </a:moveTo>
                <a:lnTo>
                  <a:pt x="621640" y="0"/>
                </a:lnTo>
              </a:path>
            </a:pathLst>
          </a:custGeom>
          <a:noFill/>
          <a:ln w="10515" cap="flat">
            <a:solidFill>
              <a:srgbClr val="FF0000"/>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A98349B-8016-1D4C-BDFE-01CB9580CD7A}"/>
              </a:ext>
            </a:extLst>
          </p:cNvPr>
          <p:cNvSpPr/>
          <p:nvPr/>
        </p:nvSpPr>
        <p:spPr>
          <a:xfrm>
            <a:off x="3646954" y="2474690"/>
            <a:ext cx="157776" cy="105184"/>
          </a:xfrm>
          <a:custGeom>
            <a:avLst/>
            <a:gdLst>
              <a:gd name="connsiteX0" fmla="*/ 0 w 157776"/>
              <a:gd name="connsiteY0" fmla="*/ 105184 h 105184"/>
              <a:gd name="connsiteX1" fmla="*/ 157777 w 157776"/>
              <a:gd name="connsiteY1" fmla="*/ 0 h 105184"/>
            </a:gdLst>
            <a:ahLst/>
            <a:cxnLst>
              <a:cxn ang="0">
                <a:pos x="connsiteX0" y="connsiteY0"/>
              </a:cxn>
              <a:cxn ang="0">
                <a:pos x="connsiteX1" y="connsiteY1"/>
              </a:cxn>
            </a:cxnLst>
            <a:rect l="l" t="t" r="r" b="b"/>
            <a:pathLst>
              <a:path w="157776" h="105184">
                <a:moveTo>
                  <a:pt x="0" y="105184"/>
                </a:moveTo>
                <a:lnTo>
                  <a:pt x="157777" y="0"/>
                </a:lnTo>
              </a:path>
            </a:pathLst>
          </a:custGeom>
          <a:noFill/>
          <a:ln w="10515" cap="flat">
            <a:solidFill>
              <a:srgbClr val="FF3333"/>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8580B4-3E93-7337-2C8A-D21EC860E10B}"/>
              </a:ext>
            </a:extLst>
          </p:cNvPr>
          <p:cNvSpPr/>
          <p:nvPr/>
        </p:nvSpPr>
        <p:spPr>
          <a:xfrm>
            <a:off x="3741620" y="2474690"/>
            <a:ext cx="157776" cy="105079"/>
          </a:xfrm>
          <a:custGeom>
            <a:avLst/>
            <a:gdLst>
              <a:gd name="connsiteX0" fmla="*/ 0 w 157776"/>
              <a:gd name="connsiteY0" fmla="*/ 105079 h 105079"/>
              <a:gd name="connsiteX1" fmla="*/ 157777 w 157776"/>
              <a:gd name="connsiteY1" fmla="*/ 0 h 105079"/>
            </a:gdLst>
            <a:ahLst/>
            <a:cxnLst>
              <a:cxn ang="0">
                <a:pos x="connsiteX0" y="connsiteY0"/>
              </a:cxn>
              <a:cxn ang="0">
                <a:pos x="connsiteX1" y="connsiteY1"/>
              </a:cxn>
            </a:cxnLst>
            <a:rect l="l" t="t" r="r" b="b"/>
            <a:pathLst>
              <a:path w="157776" h="105079">
                <a:moveTo>
                  <a:pt x="0" y="105079"/>
                </a:moveTo>
                <a:lnTo>
                  <a:pt x="157777" y="0"/>
                </a:lnTo>
              </a:path>
            </a:pathLst>
          </a:custGeom>
          <a:noFill/>
          <a:ln w="10515" cap="flat">
            <a:solidFill>
              <a:srgbClr val="FF3333"/>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E2028AC6-5490-9543-1854-59F08E655BA3}"/>
              </a:ext>
            </a:extLst>
          </p:cNvPr>
          <p:cNvSpPr/>
          <p:nvPr/>
        </p:nvSpPr>
        <p:spPr>
          <a:xfrm>
            <a:off x="3846804" y="2485208"/>
            <a:ext cx="147258" cy="94666"/>
          </a:xfrm>
          <a:custGeom>
            <a:avLst/>
            <a:gdLst>
              <a:gd name="connsiteX0" fmla="*/ 0 w 147258"/>
              <a:gd name="connsiteY0" fmla="*/ 94666 h 94666"/>
              <a:gd name="connsiteX1" fmla="*/ 147258 w 147258"/>
              <a:gd name="connsiteY1" fmla="*/ 0 h 94666"/>
            </a:gdLst>
            <a:ahLst/>
            <a:cxnLst>
              <a:cxn ang="0">
                <a:pos x="connsiteX0" y="connsiteY0"/>
              </a:cxn>
              <a:cxn ang="0">
                <a:pos x="connsiteX1" y="connsiteY1"/>
              </a:cxn>
            </a:cxnLst>
            <a:rect l="l" t="t" r="r" b="b"/>
            <a:pathLst>
              <a:path w="147258" h="94666">
                <a:moveTo>
                  <a:pt x="0" y="94666"/>
                </a:moveTo>
                <a:lnTo>
                  <a:pt x="147258" y="0"/>
                </a:lnTo>
              </a:path>
            </a:pathLst>
          </a:custGeom>
          <a:noFill/>
          <a:ln w="10515" cap="flat">
            <a:solidFill>
              <a:srgbClr val="FF3333"/>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C4CEAC9-670F-CD31-8A62-FFF432F76520}"/>
              </a:ext>
            </a:extLst>
          </p:cNvPr>
          <p:cNvSpPr/>
          <p:nvPr/>
        </p:nvSpPr>
        <p:spPr>
          <a:xfrm>
            <a:off x="3941470" y="2485208"/>
            <a:ext cx="147258" cy="94560"/>
          </a:xfrm>
          <a:custGeom>
            <a:avLst/>
            <a:gdLst>
              <a:gd name="connsiteX0" fmla="*/ 0 w 147258"/>
              <a:gd name="connsiteY0" fmla="*/ 94561 h 94560"/>
              <a:gd name="connsiteX1" fmla="*/ 147258 w 147258"/>
              <a:gd name="connsiteY1" fmla="*/ 0 h 94560"/>
            </a:gdLst>
            <a:ahLst/>
            <a:cxnLst>
              <a:cxn ang="0">
                <a:pos x="connsiteX0" y="connsiteY0"/>
              </a:cxn>
              <a:cxn ang="0">
                <a:pos x="connsiteX1" y="connsiteY1"/>
              </a:cxn>
            </a:cxnLst>
            <a:rect l="l" t="t" r="r" b="b"/>
            <a:pathLst>
              <a:path w="147258" h="94560">
                <a:moveTo>
                  <a:pt x="0" y="94561"/>
                </a:moveTo>
                <a:lnTo>
                  <a:pt x="147258" y="0"/>
                </a:lnTo>
              </a:path>
            </a:pathLst>
          </a:custGeom>
          <a:noFill/>
          <a:ln w="10515" cap="flat">
            <a:solidFill>
              <a:srgbClr val="FF3333"/>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A67A687-6E74-8951-ABA0-0D2EC71B9249}"/>
              </a:ext>
            </a:extLst>
          </p:cNvPr>
          <p:cNvSpPr/>
          <p:nvPr/>
        </p:nvSpPr>
        <p:spPr>
          <a:xfrm>
            <a:off x="4034874" y="2485208"/>
            <a:ext cx="147258" cy="94666"/>
          </a:xfrm>
          <a:custGeom>
            <a:avLst/>
            <a:gdLst>
              <a:gd name="connsiteX0" fmla="*/ 0 w 147258"/>
              <a:gd name="connsiteY0" fmla="*/ 94666 h 94666"/>
              <a:gd name="connsiteX1" fmla="*/ 147258 w 147258"/>
              <a:gd name="connsiteY1" fmla="*/ 0 h 94666"/>
            </a:gdLst>
            <a:ahLst/>
            <a:cxnLst>
              <a:cxn ang="0">
                <a:pos x="connsiteX0" y="connsiteY0"/>
              </a:cxn>
              <a:cxn ang="0">
                <a:pos x="connsiteX1" y="connsiteY1"/>
              </a:cxn>
            </a:cxnLst>
            <a:rect l="l" t="t" r="r" b="b"/>
            <a:pathLst>
              <a:path w="147258" h="94666">
                <a:moveTo>
                  <a:pt x="0" y="94666"/>
                </a:moveTo>
                <a:lnTo>
                  <a:pt x="147258" y="0"/>
                </a:lnTo>
              </a:path>
            </a:pathLst>
          </a:custGeom>
          <a:noFill/>
          <a:ln w="10515" cap="flat">
            <a:solidFill>
              <a:srgbClr val="FF3333"/>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12AC90D7-B8BD-0F15-0441-E83660F293CD}"/>
              </a:ext>
            </a:extLst>
          </p:cNvPr>
          <p:cNvSpPr/>
          <p:nvPr/>
        </p:nvSpPr>
        <p:spPr>
          <a:xfrm>
            <a:off x="4130802" y="2495727"/>
            <a:ext cx="136739" cy="94666"/>
          </a:xfrm>
          <a:custGeom>
            <a:avLst/>
            <a:gdLst>
              <a:gd name="connsiteX0" fmla="*/ 0 w 136739"/>
              <a:gd name="connsiteY0" fmla="*/ 94666 h 94666"/>
              <a:gd name="connsiteX1" fmla="*/ 136740 w 136739"/>
              <a:gd name="connsiteY1" fmla="*/ 0 h 94666"/>
            </a:gdLst>
            <a:ahLst/>
            <a:cxnLst>
              <a:cxn ang="0">
                <a:pos x="connsiteX0" y="connsiteY0"/>
              </a:cxn>
              <a:cxn ang="0">
                <a:pos x="connsiteX1" y="connsiteY1"/>
              </a:cxn>
            </a:cxnLst>
            <a:rect l="l" t="t" r="r" b="b"/>
            <a:pathLst>
              <a:path w="136739" h="94666">
                <a:moveTo>
                  <a:pt x="0" y="94666"/>
                </a:moveTo>
                <a:lnTo>
                  <a:pt x="136740" y="0"/>
                </a:lnTo>
              </a:path>
            </a:pathLst>
          </a:custGeom>
          <a:noFill/>
          <a:ln w="10515" cap="flat">
            <a:solidFill>
              <a:srgbClr val="FF3333"/>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F98C22B-C86A-827A-81F3-1DB37AF3E21A}"/>
              </a:ext>
            </a:extLst>
          </p:cNvPr>
          <p:cNvSpPr/>
          <p:nvPr/>
        </p:nvSpPr>
        <p:spPr>
          <a:xfrm>
            <a:off x="2074025" y="3348562"/>
            <a:ext cx="367198" cy="331331"/>
          </a:xfrm>
          <a:custGeom>
            <a:avLst/>
            <a:gdLst>
              <a:gd name="connsiteX0" fmla="*/ 0 w 367198"/>
              <a:gd name="connsiteY0" fmla="*/ 0 h 331331"/>
              <a:gd name="connsiteX1" fmla="*/ 367199 w 367198"/>
              <a:gd name="connsiteY1" fmla="*/ 0 h 331331"/>
              <a:gd name="connsiteX2" fmla="*/ 367199 w 367198"/>
              <a:gd name="connsiteY2" fmla="*/ 331331 h 331331"/>
              <a:gd name="connsiteX3" fmla="*/ 0 w 367198"/>
              <a:gd name="connsiteY3" fmla="*/ 331331 h 331331"/>
            </a:gdLst>
            <a:ahLst/>
            <a:cxnLst>
              <a:cxn ang="0">
                <a:pos x="connsiteX0" y="connsiteY0"/>
              </a:cxn>
              <a:cxn ang="0">
                <a:pos x="connsiteX1" y="connsiteY1"/>
              </a:cxn>
              <a:cxn ang="0">
                <a:pos x="connsiteX2" y="connsiteY2"/>
              </a:cxn>
              <a:cxn ang="0">
                <a:pos x="connsiteX3" y="connsiteY3"/>
              </a:cxn>
            </a:cxnLst>
            <a:rect l="l" t="t" r="r" b="b"/>
            <a:pathLst>
              <a:path w="367198" h="331331">
                <a:moveTo>
                  <a:pt x="0" y="0"/>
                </a:moveTo>
                <a:lnTo>
                  <a:pt x="367199" y="0"/>
                </a:lnTo>
                <a:lnTo>
                  <a:pt x="367199" y="331331"/>
                </a:lnTo>
                <a:lnTo>
                  <a:pt x="0" y="331331"/>
                </a:lnTo>
                <a:close/>
              </a:path>
            </a:pathLst>
          </a:custGeom>
          <a:noFill/>
          <a:ln w="10515" cap="flat">
            <a:noFill/>
            <a:prstDash val="solid"/>
            <a:miter/>
          </a:ln>
        </p:spPr>
        <p:txBody>
          <a:bodyPr rtlCol="0" anchor="ctr"/>
          <a:lstStyle/>
          <a:p>
            <a:endParaRPr lang="en-US"/>
          </a:p>
        </p:txBody>
      </p:sp>
      <p:sp>
        <p:nvSpPr>
          <p:cNvPr id="228" name="TextBox 227">
            <a:extLst>
              <a:ext uri="{FF2B5EF4-FFF2-40B4-BE49-F238E27FC236}">
                <a16:creationId xmlns:a16="http://schemas.microsoft.com/office/drawing/2014/main" id="{16BF8E31-25A6-F50B-6AFF-629E6657B954}"/>
              </a:ext>
            </a:extLst>
          </p:cNvPr>
          <p:cNvSpPr txBox="1"/>
          <p:nvPr/>
        </p:nvSpPr>
        <p:spPr>
          <a:xfrm>
            <a:off x="1998363" y="3371212"/>
            <a:ext cx="508951"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229" name="Freeform: Shape 228">
            <a:extLst>
              <a:ext uri="{FF2B5EF4-FFF2-40B4-BE49-F238E27FC236}">
                <a16:creationId xmlns:a16="http://schemas.microsoft.com/office/drawing/2014/main" id="{72FF2D6F-6505-2CFD-73BD-5BB799611B36}"/>
              </a:ext>
            </a:extLst>
          </p:cNvPr>
          <p:cNvSpPr/>
          <p:nvPr/>
        </p:nvSpPr>
        <p:spPr>
          <a:xfrm>
            <a:off x="3583843" y="3130935"/>
            <a:ext cx="970642" cy="331331"/>
          </a:xfrm>
          <a:custGeom>
            <a:avLst/>
            <a:gdLst>
              <a:gd name="connsiteX0" fmla="*/ 0 w 970642"/>
              <a:gd name="connsiteY0" fmla="*/ 0 h 331331"/>
              <a:gd name="connsiteX1" fmla="*/ 970642 w 970642"/>
              <a:gd name="connsiteY1" fmla="*/ 0 h 331331"/>
              <a:gd name="connsiteX2" fmla="*/ 970642 w 970642"/>
              <a:gd name="connsiteY2" fmla="*/ 331331 h 331331"/>
              <a:gd name="connsiteX3" fmla="*/ 0 w 970642"/>
              <a:gd name="connsiteY3" fmla="*/ 331331 h 331331"/>
            </a:gdLst>
            <a:ahLst/>
            <a:cxnLst>
              <a:cxn ang="0">
                <a:pos x="connsiteX0" y="connsiteY0"/>
              </a:cxn>
              <a:cxn ang="0">
                <a:pos x="connsiteX1" y="connsiteY1"/>
              </a:cxn>
              <a:cxn ang="0">
                <a:pos x="connsiteX2" y="connsiteY2"/>
              </a:cxn>
              <a:cxn ang="0">
                <a:pos x="connsiteX3" y="connsiteY3"/>
              </a:cxn>
            </a:cxnLst>
            <a:rect l="l" t="t" r="r" b="b"/>
            <a:pathLst>
              <a:path w="970642" h="331331">
                <a:moveTo>
                  <a:pt x="0" y="0"/>
                </a:moveTo>
                <a:lnTo>
                  <a:pt x="970642" y="0"/>
                </a:lnTo>
                <a:lnTo>
                  <a:pt x="970642" y="331331"/>
                </a:lnTo>
                <a:lnTo>
                  <a:pt x="0" y="331331"/>
                </a:lnTo>
                <a:close/>
              </a:path>
            </a:pathLst>
          </a:custGeom>
          <a:noFill/>
          <a:ln w="10515" cap="flat">
            <a:noFill/>
            <a:prstDash val="solid"/>
            <a:miter/>
          </a:ln>
        </p:spPr>
        <p:txBody>
          <a:bodyPr rtlCol="0" anchor="ctr"/>
          <a:lstStyle/>
          <a:p>
            <a:endParaRPr lang="en-US"/>
          </a:p>
        </p:txBody>
      </p:sp>
      <p:sp>
        <p:nvSpPr>
          <p:cNvPr id="230" name="TextBox 229">
            <a:extLst>
              <a:ext uri="{FF2B5EF4-FFF2-40B4-BE49-F238E27FC236}">
                <a16:creationId xmlns:a16="http://schemas.microsoft.com/office/drawing/2014/main" id="{A0549A4D-F4F5-DB5D-45CC-9E7508347C28}"/>
              </a:ext>
            </a:extLst>
          </p:cNvPr>
          <p:cNvSpPr txBox="1"/>
          <p:nvPr/>
        </p:nvSpPr>
        <p:spPr>
          <a:xfrm>
            <a:off x="3508181" y="3153585"/>
            <a:ext cx="698283" cy="196624"/>
          </a:xfrm>
          <a:prstGeom prst="rect">
            <a:avLst/>
          </a:prstGeom>
          <a:noFill/>
        </p:spPr>
        <p:txBody>
          <a:bodyPr wrap="none" rtlCol="0">
            <a:spAutoFit/>
          </a:bodyPr>
          <a:lstStyle/>
          <a:p>
            <a:pPr algn="l"/>
            <a:r>
              <a:rPr lang="en-US" sz="675" spc="0" baseline="0">
                <a:ln/>
                <a:solidFill>
                  <a:srgbClr val="000000"/>
                </a:solidFill>
                <a:latin typeface="Helvetica"/>
                <a:cs typeface="Helvetica"/>
                <a:sym typeface="Helvetica"/>
                <a:rtl val="0"/>
              </a:rPr>
              <a:t>Speed Limit</a:t>
            </a:r>
          </a:p>
        </p:txBody>
      </p:sp>
      <p:sp>
        <p:nvSpPr>
          <p:cNvPr id="231" name="Freeform: Shape 230">
            <a:extLst>
              <a:ext uri="{FF2B5EF4-FFF2-40B4-BE49-F238E27FC236}">
                <a16:creationId xmlns:a16="http://schemas.microsoft.com/office/drawing/2014/main" id="{5265C432-DE50-ECAE-958A-CA8E819F14E3}"/>
              </a:ext>
            </a:extLst>
          </p:cNvPr>
          <p:cNvSpPr/>
          <p:nvPr/>
        </p:nvSpPr>
        <p:spPr>
          <a:xfrm>
            <a:off x="2768663" y="3510862"/>
            <a:ext cx="1371920" cy="64057"/>
          </a:xfrm>
          <a:custGeom>
            <a:avLst/>
            <a:gdLst>
              <a:gd name="connsiteX0" fmla="*/ 0 w 1371920"/>
              <a:gd name="connsiteY0" fmla="*/ 0 h 64057"/>
              <a:gd name="connsiteX1" fmla="*/ 669184 w 1371920"/>
              <a:gd name="connsiteY1" fmla="*/ 5154 h 64057"/>
              <a:gd name="connsiteX2" fmla="*/ 879132 w 1371920"/>
              <a:gd name="connsiteY2" fmla="*/ 16093 h 64057"/>
              <a:gd name="connsiteX3" fmla="*/ 1371921 w 1371920"/>
              <a:gd name="connsiteY3" fmla="*/ 64057 h 64057"/>
            </a:gdLst>
            <a:ahLst/>
            <a:cxnLst>
              <a:cxn ang="0">
                <a:pos x="connsiteX0" y="connsiteY0"/>
              </a:cxn>
              <a:cxn ang="0">
                <a:pos x="connsiteX1" y="connsiteY1"/>
              </a:cxn>
              <a:cxn ang="0">
                <a:pos x="connsiteX2" y="connsiteY2"/>
              </a:cxn>
              <a:cxn ang="0">
                <a:pos x="connsiteX3" y="connsiteY3"/>
              </a:cxn>
            </a:cxnLst>
            <a:rect l="l" t="t" r="r" b="b"/>
            <a:pathLst>
              <a:path w="1371920" h="64057">
                <a:moveTo>
                  <a:pt x="0" y="0"/>
                </a:moveTo>
                <a:lnTo>
                  <a:pt x="669184" y="5154"/>
                </a:lnTo>
                <a:cubicBezTo>
                  <a:pt x="739310" y="5648"/>
                  <a:pt x="809289" y="9288"/>
                  <a:pt x="879132" y="16093"/>
                </a:cubicBezTo>
                <a:lnTo>
                  <a:pt x="1371921" y="64057"/>
                </a:lnTo>
              </a:path>
            </a:pathLst>
          </a:custGeom>
          <a:noFill/>
          <a:ln w="10515" cap="flat">
            <a:solidFill>
              <a:srgbClr val="1A1A1A"/>
            </a:solidFill>
            <a:custDash>
              <a:ds d="75000" sp="150000"/>
            </a:custDash>
            <a:miter/>
          </a:ln>
        </p:spPr>
        <p:txBody>
          <a:bodyPr rtlCol="0" anchor="ctr"/>
          <a:lstStyle/>
          <a:p>
            <a:endParaRPr lang="en-US"/>
          </a:p>
        </p:txBody>
      </p:sp>
      <p:sp>
        <p:nvSpPr>
          <p:cNvPr id="232" name="Freeform: Shape 231">
            <a:extLst>
              <a:ext uri="{FF2B5EF4-FFF2-40B4-BE49-F238E27FC236}">
                <a16:creationId xmlns:a16="http://schemas.microsoft.com/office/drawing/2014/main" id="{E5A6ED43-283C-8BCA-7316-8E33C4020B07}"/>
              </a:ext>
            </a:extLst>
          </p:cNvPr>
          <p:cNvSpPr/>
          <p:nvPr/>
        </p:nvSpPr>
        <p:spPr>
          <a:xfrm>
            <a:off x="4139217" y="3560929"/>
            <a:ext cx="43230" cy="27873"/>
          </a:xfrm>
          <a:custGeom>
            <a:avLst/>
            <a:gdLst>
              <a:gd name="connsiteX0" fmla="*/ 43231 w 43230"/>
              <a:gd name="connsiteY0" fmla="*/ 17986 h 27873"/>
              <a:gd name="connsiteX1" fmla="*/ 0 w 43230"/>
              <a:gd name="connsiteY1" fmla="*/ 27874 h 27873"/>
              <a:gd name="connsiteX2" fmla="*/ 2630 w 43230"/>
              <a:gd name="connsiteY2" fmla="*/ 0 h 27873"/>
            </a:gdLst>
            <a:ahLst/>
            <a:cxnLst>
              <a:cxn ang="0">
                <a:pos x="connsiteX0" y="connsiteY0"/>
              </a:cxn>
              <a:cxn ang="0">
                <a:pos x="connsiteX1" y="connsiteY1"/>
              </a:cxn>
              <a:cxn ang="0">
                <a:pos x="connsiteX2" y="connsiteY2"/>
              </a:cxn>
            </a:cxnLst>
            <a:rect l="l" t="t" r="r" b="b"/>
            <a:pathLst>
              <a:path w="43230" h="27873">
                <a:moveTo>
                  <a:pt x="43231" y="17986"/>
                </a:moveTo>
                <a:lnTo>
                  <a:pt x="0" y="27874"/>
                </a:lnTo>
                <a:lnTo>
                  <a:pt x="263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B6698F4-E8D5-3069-891B-58426A341EEF}"/>
              </a:ext>
            </a:extLst>
          </p:cNvPr>
          <p:cNvSpPr/>
          <p:nvPr/>
        </p:nvSpPr>
        <p:spPr>
          <a:xfrm>
            <a:off x="1830944" y="3348457"/>
            <a:ext cx="932565" cy="10518"/>
          </a:xfrm>
          <a:custGeom>
            <a:avLst/>
            <a:gdLst>
              <a:gd name="connsiteX0" fmla="*/ 0 w 932565"/>
              <a:gd name="connsiteY0" fmla="*/ 0 h 10518"/>
              <a:gd name="connsiteX1" fmla="*/ 932565 w 932565"/>
              <a:gd name="connsiteY1" fmla="*/ 0 h 10518"/>
            </a:gdLst>
            <a:ahLst/>
            <a:cxnLst>
              <a:cxn ang="0">
                <a:pos x="connsiteX0" y="connsiteY0"/>
              </a:cxn>
              <a:cxn ang="0">
                <a:pos x="connsiteX1" y="connsiteY1"/>
              </a:cxn>
            </a:cxnLst>
            <a:rect l="l" t="t" r="r" b="b"/>
            <a:pathLst>
              <a:path w="932565" h="10518">
                <a:moveTo>
                  <a:pt x="0" y="0"/>
                </a:moveTo>
                <a:lnTo>
                  <a:pt x="932565" y="0"/>
                </a:lnTo>
              </a:path>
            </a:pathLst>
          </a:custGeom>
          <a:noFill/>
          <a:ln w="10515" cap="flat">
            <a:solidFill>
              <a:srgbClr val="1A1A1A"/>
            </a:solidFill>
            <a:custDash>
              <a:ds d="75000" sp="150000"/>
            </a:custDash>
            <a:miter/>
          </a:ln>
        </p:spPr>
        <p:txBody>
          <a:bodyPr rtlCol="0" anchor="ctr"/>
          <a:lstStyle/>
          <a:p>
            <a:endParaRPr lang="en-US"/>
          </a:p>
        </p:txBody>
      </p:sp>
      <p:sp>
        <p:nvSpPr>
          <p:cNvPr id="234" name="Freeform: Shape 233">
            <a:extLst>
              <a:ext uri="{FF2B5EF4-FFF2-40B4-BE49-F238E27FC236}">
                <a16:creationId xmlns:a16="http://schemas.microsoft.com/office/drawing/2014/main" id="{1118EA91-25DA-5D0A-63B1-9C4DCF3F1925}"/>
              </a:ext>
            </a:extLst>
          </p:cNvPr>
          <p:cNvSpPr/>
          <p:nvPr/>
        </p:nvSpPr>
        <p:spPr>
          <a:xfrm>
            <a:off x="2763509" y="3334467"/>
            <a:ext cx="42073" cy="28084"/>
          </a:xfrm>
          <a:custGeom>
            <a:avLst/>
            <a:gdLst>
              <a:gd name="connsiteX0" fmla="*/ 42074 w 42073"/>
              <a:gd name="connsiteY0" fmla="*/ 13990 h 28084"/>
              <a:gd name="connsiteX1" fmla="*/ 0 w 42073"/>
              <a:gd name="connsiteY1" fmla="*/ 28084 h 28084"/>
              <a:gd name="connsiteX2" fmla="*/ 0 w 42073"/>
              <a:gd name="connsiteY2" fmla="*/ 0 h 28084"/>
            </a:gdLst>
            <a:ahLst/>
            <a:cxnLst>
              <a:cxn ang="0">
                <a:pos x="connsiteX0" y="connsiteY0"/>
              </a:cxn>
              <a:cxn ang="0">
                <a:pos x="connsiteX1" y="connsiteY1"/>
              </a:cxn>
              <a:cxn ang="0">
                <a:pos x="connsiteX2" y="connsiteY2"/>
              </a:cxn>
            </a:cxnLst>
            <a:rect l="l" t="t" r="r" b="b"/>
            <a:pathLst>
              <a:path w="42073" h="28084">
                <a:moveTo>
                  <a:pt x="42074" y="13990"/>
                </a:moveTo>
                <a:lnTo>
                  <a:pt x="0" y="28084"/>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BC8813D-7F1C-2C73-FEE1-60500D5FCBF2}"/>
              </a:ext>
            </a:extLst>
          </p:cNvPr>
          <p:cNvSpPr/>
          <p:nvPr/>
        </p:nvSpPr>
        <p:spPr>
          <a:xfrm>
            <a:off x="2880369" y="3348457"/>
            <a:ext cx="1566091" cy="10518"/>
          </a:xfrm>
          <a:custGeom>
            <a:avLst/>
            <a:gdLst>
              <a:gd name="connsiteX0" fmla="*/ 0 w 1566091"/>
              <a:gd name="connsiteY0" fmla="*/ 0 h 10518"/>
              <a:gd name="connsiteX1" fmla="*/ 1566092 w 1566091"/>
              <a:gd name="connsiteY1" fmla="*/ 0 h 10518"/>
            </a:gdLst>
            <a:ahLst/>
            <a:cxnLst>
              <a:cxn ang="0">
                <a:pos x="connsiteX0" y="connsiteY0"/>
              </a:cxn>
              <a:cxn ang="0">
                <a:pos x="connsiteX1" y="connsiteY1"/>
              </a:cxn>
            </a:cxnLst>
            <a:rect l="l" t="t" r="r" b="b"/>
            <a:pathLst>
              <a:path w="1566091" h="10518">
                <a:moveTo>
                  <a:pt x="0" y="0"/>
                </a:moveTo>
                <a:lnTo>
                  <a:pt x="1566092" y="0"/>
                </a:lnTo>
              </a:path>
            </a:pathLst>
          </a:custGeom>
          <a:noFill/>
          <a:ln w="10515" cap="flat">
            <a:solidFill>
              <a:srgbClr val="1A1A1A"/>
            </a:solidFill>
            <a:custDash>
              <a:ds d="75000" sp="150000"/>
            </a:custDash>
            <a:miter/>
          </a:ln>
        </p:spPr>
        <p:txBody>
          <a:bodyPr rtlCol="0" anchor="ctr"/>
          <a:lstStyle/>
          <a:p>
            <a:endParaRPr lang="en-US"/>
          </a:p>
        </p:txBody>
      </p:sp>
      <p:sp>
        <p:nvSpPr>
          <p:cNvPr id="236" name="Freeform: Shape 235">
            <a:extLst>
              <a:ext uri="{FF2B5EF4-FFF2-40B4-BE49-F238E27FC236}">
                <a16:creationId xmlns:a16="http://schemas.microsoft.com/office/drawing/2014/main" id="{6F1CF798-86C4-FCDE-4E9B-070E9CB7FCC6}"/>
              </a:ext>
            </a:extLst>
          </p:cNvPr>
          <p:cNvSpPr/>
          <p:nvPr/>
        </p:nvSpPr>
        <p:spPr>
          <a:xfrm>
            <a:off x="4446461" y="3334467"/>
            <a:ext cx="42073" cy="28084"/>
          </a:xfrm>
          <a:custGeom>
            <a:avLst/>
            <a:gdLst>
              <a:gd name="connsiteX0" fmla="*/ 42074 w 42073"/>
              <a:gd name="connsiteY0" fmla="*/ 13990 h 28084"/>
              <a:gd name="connsiteX1" fmla="*/ 0 w 42073"/>
              <a:gd name="connsiteY1" fmla="*/ 28084 h 28084"/>
              <a:gd name="connsiteX2" fmla="*/ 0 w 42073"/>
              <a:gd name="connsiteY2" fmla="*/ 0 h 28084"/>
            </a:gdLst>
            <a:ahLst/>
            <a:cxnLst>
              <a:cxn ang="0">
                <a:pos x="connsiteX0" y="connsiteY0"/>
              </a:cxn>
              <a:cxn ang="0">
                <a:pos x="connsiteX1" y="connsiteY1"/>
              </a:cxn>
              <a:cxn ang="0">
                <a:pos x="connsiteX2" y="connsiteY2"/>
              </a:cxn>
            </a:cxnLst>
            <a:rect l="l" t="t" r="r" b="b"/>
            <a:pathLst>
              <a:path w="42073" h="28084">
                <a:moveTo>
                  <a:pt x="42074" y="13990"/>
                </a:moveTo>
                <a:lnTo>
                  <a:pt x="0" y="28084"/>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F9F07C84-1B55-E74C-0DD2-237AE9591C9D}"/>
              </a:ext>
            </a:extLst>
          </p:cNvPr>
          <p:cNvSpPr/>
          <p:nvPr/>
        </p:nvSpPr>
        <p:spPr>
          <a:xfrm>
            <a:off x="3215697" y="3499081"/>
            <a:ext cx="603232" cy="218152"/>
          </a:xfrm>
          <a:custGeom>
            <a:avLst/>
            <a:gdLst>
              <a:gd name="connsiteX0" fmla="*/ 0 w 603232"/>
              <a:gd name="connsiteY0" fmla="*/ 0 h 218152"/>
              <a:gd name="connsiteX1" fmla="*/ 603233 w 603232"/>
              <a:gd name="connsiteY1" fmla="*/ 0 h 218152"/>
              <a:gd name="connsiteX2" fmla="*/ 603233 w 603232"/>
              <a:gd name="connsiteY2" fmla="*/ 218153 h 218152"/>
              <a:gd name="connsiteX3" fmla="*/ 0 w 603232"/>
              <a:gd name="connsiteY3" fmla="*/ 218153 h 218152"/>
            </a:gdLst>
            <a:ahLst/>
            <a:cxnLst>
              <a:cxn ang="0">
                <a:pos x="connsiteX0" y="connsiteY0"/>
              </a:cxn>
              <a:cxn ang="0">
                <a:pos x="connsiteX1" y="connsiteY1"/>
              </a:cxn>
              <a:cxn ang="0">
                <a:pos x="connsiteX2" y="connsiteY2"/>
              </a:cxn>
              <a:cxn ang="0">
                <a:pos x="connsiteX3" y="connsiteY3"/>
              </a:cxn>
            </a:cxnLst>
            <a:rect l="l" t="t" r="r" b="b"/>
            <a:pathLst>
              <a:path w="603232" h="218152">
                <a:moveTo>
                  <a:pt x="0" y="0"/>
                </a:moveTo>
                <a:lnTo>
                  <a:pt x="603233" y="0"/>
                </a:lnTo>
                <a:lnTo>
                  <a:pt x="603233" y="218153"/>
                </a:lnTo>
                <a:lnTo>
                  <a:pt x="0" y="218153"/>
                </a:lnTo>
                <a:close/>
              </a:path>
            </a:pathLst>
          </a:custGeom>
          <a:noFill/>
          <a:ln w="10515" cap="flat">
            <a:noFill/>
            <a:prstDash val="solid"/>
            <a:miter/>
          </a:ln>
        </p:spPr>
        <p:txBody>
          <a:bodyPr rtlCol="0" anchor="ctr"/>
          <a:lstStyle/>
          <a:p>
            <a:endParaRPr lang="en-US"/>
          </a:p>
        </p:txBody>
      </p:sp>
      <p:sp>
        <p:nvSpPr>
          <p:cNvPr id="238" name="TextBox 237">
            <a:extLst>
              <a:ext uri="{FF2B5EF4-FFF2-40B4-BE49-F238E27FC236}">
                <a16:creationId xmlns:a16="http://schemas.microsoft.com/office/drawing/2014/main" id="{2B03A1D7-4320-ADED-A34F-D246263FA86A}"/>
              </a:ext>
            </a:extLst>
          </p:cNvPr>
          <p:cNvSpPr txBox="1"/>
          <p:nvPr/>
        </p:nvSpPr>
        <p:spPr>
          <a:xfrm>
            <a:off x="3140035" y="3521731"/>
            <a:ext cx="698283" cy="196624"/>
          </a:xfrm>
          <a:prstGeom prst="rect">
            <a:avLst/>
          </a:prstGeom>
          <a:noFill/>
        </p:spPr>
        <p:txBody>
          <a:bodyPr wrap="none" rtlCol="0">
            <a:spAutoFit/>
          </a:bodyPr>
          <a:lstStyle/>
          <a:p>
            <a:pPr algn="l"/>
            <a:r>
              <a:rPr lang="en-US" sz="675" spc="0" baseline="0">
                <a:ln/>
                <a:solidFill>
                  <a:srgbClr val="000000"/>
                </a:solidFill>
                <a:latin typeface="Helvetica"/>
                <a:cs typeface="Helvetica"/>
                <a:sym typeface="Helvetica"/>
                <a:rtl val="0"/>
              </a:rPr>
              <a:t>Speed Limit</a:t>
            </a:r>
          </a:p>
        </p:txBody>
      </p:sp>
      <p:sp>
        <p:nvSpPr>
          <p:cNvPr id="239" name="Freeform: Shape 238">
            <a:extLst>
              <a:ext uri="{FF2B5EF4-FFF2-40B4-BE49-F238E27FC236}">
                <a16:creationId xmlns:a16="http://schemas.microsoft.com/office/drawing/2014/main" id="{DF7BC251-3A6D-5679-4148-3811B6B39834}"/>
              </a:ext>
            </a:extLst>
          </p:cNvPr>
          <p:cNvSpPr/>
          <p:nvPr/>
        </p:nvSpPr>
        <p:spPr>
          <a:xfrm>
            <a:off x="2249157" y="3017126"/>
            <a:ext cx="1727234" cy="248445"/>
          </a:xfrm>
          <a:custGeom>
            <a:avLst/>
            <a:gdLst>
              <a:gd name="connsiteX0" fmla="*/ 0 w 1727234"/>
              <a:gd name="connsiteY0" fmla="*/ 0 h 248445"/>
              <a:gd name="connsiteX1" fmla="*/ 1727234 w 1727234"/>
              <a:gd name="connsiteY1" fmla="*/ 0 h 248445"/>
              <a:gd name="connsiteX2" fmla="*/ 1727234 w 1727234"/>
              <a:gd name="connsiteY2" fmla="*/ 248446 h 248445"/>
              <a:gd name="connsiteX3" fmla="*/ 0 w 1727234"/>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727234" h="248445">
                <a:moveTo>
                  <a:pt x="0" y="0"/>
                </a:moveTo>
                <a:lnTo>
                  <a:pt x="1727234" y="0"/>
                </a:lnTo>
                <a:lnTo>
                  <a:pt x="1727234" y="248446"/>
                </a:lnTo>
                <a:lnTo>
                  <a:pt x="0" y="248446"/>
                </a:lnTo>
                <a:close/>
              </a:path>
            </a:pathLst>
          </a:custGeom>
          <a:noFill/>
          <a:ln w="10515" cap="flat">
            <a:noFill/>
            <a:prstDash val="solid"/>
            <a:miter/>
          </a:ln>
        </p:spPr>
        <p:txBody>
          <a:bodyPr rtlCol="0" anchor="ctr"/>
          <a:lstStyle/>
          <a:p>
            <a:endParaRPr lang="en-US"/>
          </a:p>
        </p:txBody>
      </p:sp>
      <p:sp>
        <p:nvSpPr>
          <p:cNvPr id="240" name="TextBox 239">
            <a:extLst>
              <a:ext uri="{FF2B5EF4-FFF2-40B4-BE49-F238E27FC236}">
                <a16:creationId xmlns:a16="http://schemas.microsoft.com/office/drawing/2014/main" id="{4D0C107F-8C46-C82B-6A7B-98A38DFAD19D}"/>
              </a:ext>
            </a:extLst>
          </p:cNvPr>
          <p:cNvSpPr txBox="1"/>
          <p:nvPr/>
        </p:nvSpPr>
        <p:spPr>
          <a:xfrm>
            <a:off x="2172338" y="3048401"/>
            <a:ext cx="1781683" cy="207142"/>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Objects Associated with Sections</a:t>
            </a:r>
          </a:p>
        </p:txBody>
      </p:sp>
      <p:sp>
        <p:nvSpPr>
          <p:cNvPr id="242" name="TextBox 241">
            <a:extLst>
              <a:ext uri="{FF2B5EF4-FFF2-40B4-BE49-F238E27FC236}">
                <a16:creationId xmlns:a16="http://schemas.microsoft.com/office/drawing/2014/main" id="{627ED9A3-D6E8-A239-C45B-7720025DA39A}"/>
              </a:ext>
            </a:extLst>
          </p:cNvPr>
          <p:cNvSpPr txBox="1"/>
          <p:nvPr/>
        </p:nvSpPr>
        <p:spPr>
          <a:xfrm>
            <a:off x="336588" y="1554048"/>
            <a:ext cx="5712077" cy="369332"/>
          </a:xfrm>
          <a:prstGeom prst="rect">
            <a:avLst/>
          </a:prstGeom>
          <a:noFill/>
        </p:spPr>
        <p:txBody>
          <a:bodyPr wrap="none" rtlCol="0">
            <a:spAutoFit/>
          </a:bodyPr>
          <a:lstStyle/>
          <a:p>
            <a:r>
              <a:rPr lang="en-US" dirty="0"/>
              <a:t>Data storage architecture (NSF Connected Vehicles Project)</a:t>
            </a:r>
          </a:p>
        </p:txBody>
      </p:sp>
      <p:sp>
        <p:nvSpPr>
          <p:cNvPr id="243" name="TextBox 242">
            <a:extLst>
              <a:ext uri="{FF2B5EF4-FFF2-40B4-BE49-F238E27FC236}">
                <a16:creationId xmlns:a16="http://schemas.microsoft.com/office/drawing/2014/main" id="{79D666A3-41B5-C791-B3B5-F6D5BEB65D06}"/>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F8B1695C-2B85-2AB3-341F-743D48B0A01B}"/>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EB529EE-E1A6-8D59-7986-997AB986825F}"/>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D70D8FD-88D9-E945-E7A8-3C3D85266628}"/>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98E0213A-D28A-1CE1-FAE2-6B10BEA1A6C3}"/>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FCF2007E-8F12-8DA7-2340-B68E03A65745}"/>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95C9A09D-108C-FCB5-9A2F-ED212E9E6767}"/>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D7E7B65B-2AED-7D63-8EE8-4435104556BA}"/>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60E2B92C-4168-1DFB-F09E-361D625ADD9A}"/>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2C07E64D-1862-2BEE-D34D-33B14A689489}"/>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7ABDB75A-DDD6-568D-8914-183E83757D8C}"/>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E9CF9AB7-8225-6C1F-954E-FB1A84E0BC08}"/>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914E754D-B4AF-C907-1B7A-A7F7A0C7F722}"/>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BF46B13D-2C57-C2AC-FAC9-4B6A3F5FCECF}"/>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4753B12D-A192-E0B2-3A3C-C3597187A97C}"/>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41479A28-A11A-B736-CE75-E1CB5AB46B44}"/>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CD2159E4-F01C-895A-C7B1-FDD669B0A6B1}"/>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36BD348D-0F2F-8D7C-B46E-E9E12E789AC5}"/>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F20ED744-61F8-200A-CFE5-83A42E7BA269}"/>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0AC65EA9-CC4D-E4F5-3C24-C0E4B42EAFEA}"/>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F348BE8-70E0-4AC8-B093-A911141F2277}"/>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A0A1BCD8-1240-BEBA-2085-DD6A2A51BD4A}"/>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07744621-C3FB-6B46-8C54-CBC54119161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B199E017-80B4-91C8-19D8-0ADFABEF38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5C43140E-49CA-F058-519F-8393B555CA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F17F6DAB-D166-706D-3DFD-13906A0A1F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32B44A14-1342-31E6-F496-4DE37452CF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9D753636-EE6C-0C39-EFD7-DB3E28ED7CB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99CA7C1B-3E8B-2F05-F4B0-F2AD51C219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F50E87F1-A3DF-62B2-A7DB-ABC310DD31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49ADF624-087B-5021-56A7-48F78C493B66}"/>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55F6D945-277C-E945-38EB-8A320163D6E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92DB1032-007F-BDBB-CA6E-24C0898C4F2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6475691E-563E-3E23-6C7E-13BEA3408C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7CFF8072-ED1C-351C-E32E-3BF84DC623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E67E7688-9915-790A-7B60-295EBF8918A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3986E1F5-1D8F-1913-D24A-C1E5D1B3128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1AD69084-0900-9634-700C-5155C1F6195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F44EC82D-8570-6C79-E95E-4BF615A4228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0FCF0CA9-C64C-0430-AA6E-E997783BAB2B}"/>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65EEDB9B-5421-C85E-5C32-F2795074D3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4C60849E-B479-1B03-59E4-3E4082345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CCED654E-ACB0-C917-9453-B224B5A38A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C81E2709-9484-41E8-F63A-2BD1F596EC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66E3A0D9-33AD-C1AB-DBAB-FAC40170E5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84196992-A4FC-6091-5846-A03BD98D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BF0FE7C7-A240-5400-6874-88A725766A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0EA7E2A2-58A5-D53B-DB48-F7D2B7846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D56A772A-A773-645C-2A0F-83F5B35CD15B}"/>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E1961307-C375-C57F-5FFB-041FA141E6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F65C68BC-9B1C-E2CE-279F-B8D48D4785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AB0208A0-A067-6C98-A8CD-BAC3C550ED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FF179492-6A95-051B-2971-B5B72FA535A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406855F9-1D56-02EA-745A-F1FB96018D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1869419C-2532-A2B7-D4C7-95F0B3C0FC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2127A8C0-5E36-CA9E-989E-D01676DDFC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8E8ADF63-1A67-E692-4350-9032065ABE1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83A9CDF3-5452-341C-03D0-52054EE75F30}"/>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B9CFD307-B7CF-A724-AC11-BEAD126101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72929164-70A8-A9DC-AC18-3BCC464BFE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1544C311-7237-E0E4-49D5-4C300BA432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3B8A0F53-CD6A-5BD5-9DAE-98F6087D08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DC7922A1-EB2C-07A3-CE10-9D656ACDFC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F1F72671-8C10-812B-1B44-43FB038C56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F67B2CB5-D6CF-2BA6-06D4-CA7C780559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700CFFDF-E88D-5057-A215-7D9FF8E85A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973DCC97-8774-6A2A-90CE-0A9BE7F28479}"/>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4E36E291-186B-61AC-9371-DE57020CB26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7F4521A5-1E42-2687-9B29-640B317BD9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09E49360-8223-E99D-3AFA-46D15EACC4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B717D45F-86E8-507E-F841-39BAC7AA22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670007DE-6B91-4C3A-F6BD-15D4789148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38873200-8BD7-AEED-F269-7C782C5AC1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D16BE4BB-B7FA-417B-68C5-67A3A5DC16F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0886086B-4388-0725-6728-64F9D78226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FA6ADA03-E498-5716-B3F9-ED60E7A0893F}"/>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A4351AEF-3302-8C96-924A-6F5E0892279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33ED0D79-B76E-9704-C2FE-1B14E6C9EA2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B0B37EC7-A3B2-8ED5-67FB-B5342F4E42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24102FA6-7196-248C-FEFA-C43CB2000B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DD930C6D-73AB-891B-B266-4F77C66CFC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679BA25C-99CC-AE03-CE97-02525D764FE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3805CFC6-B641-9EB2-1009-95EE635C155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467785F8-5233-194B-24A6-4FE6A182F09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A7D36E0F-51A6-6071-947E-BAA29EBACB9A}"/>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3DD01E14-AA41-9E4C-37BB-1B63E61C23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680E0474-2306-10E5-43C1-1DC7E38C2D9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902CF9F2-EB5B-0BD8-A5BA-2B4EA346F4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D102444E-525F-D2A6-6295-53AAE2EF52C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AA48D48D-84C1-5601-5E29-B3270D32EC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832852F1-D970-39C2-2E2C-04636672C4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136ECE8D-C700-D307-725A-7C087E6EB6D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02910F83-6938-3C3A-C2D9-EDDF6F009F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3D702D9D-B32F-EF54-E4C4-FC191004F84A}"/>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6BFD4118-BAD1-3019-60A4-D5CE32E195B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400D82FA-44B0-A5C7-3B9A-04A3A065E2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3FC15D18-4FD3-AE8D-8052-9716C17AA22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3394A539-9218-3981-93DB-5BE547063E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29D9D9FD-F0EB-BF4D-B73C-86BFFE0D4D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02B71EE5-1679-090D-69F9-EBC09276D6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EADC4C72-C9B1-C66C-4103-C2F03688B2C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7DE290D5-FC50-1D77-B7A8-235DB4EDFE5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88BCC1F1-4571-907B-7FC7-AA51A4098D1B}"/>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C306DAA7-6218-54C1-0EE2-6A770A38430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EDF8416A-39AB-1F42-F552-DA4A9DB7C1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CF39E77C-EF0F-1CA3-77E0-71D81F1539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20400C0-8997-4CA5-AFE8-F9ABB9C501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A3BF4CDF-F511-3D6C-11B7-EF9C52AB481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F8DB0D99-9797-BAD6-860D-38A1DA7516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41F1D70D-5838-44CF-EEC6-66AC7D659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68BC25BE-B3D4-7043-5CE1-29F0163E921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F891BAED-4CE2-B957-3A30-0B6418C33E3B}"/>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2C5C91FE-2B74-DFD6-C6C0-CD4732A60C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9593DD7C-6F60-F9DD-423C-632677AE9FD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6BB8991E-6BEF-C6B3-18CA-C3DFC2B68B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D0DD306-1DF2-FE97-E82A-5DC59717A0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ACFE86E5-DC46-7F9C-F165-DB37AE53AF6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F56B958-C91B-80E2-0757-7F393CF30EA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9696C82E-F560-3CB9-34F6-85E81275AB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EDF4C55F-5431-B52B-3AF6-746465FC5A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D72F91B1-C4D4-8D0C-1CF9-22FCCB37A0D3}"/>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F9FA416E-802F-82F9-70ED-ACF4D0094150}"/>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181C3EBB-2B87-BC8B-40BF-4A78ABC4C62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E1F0B7B7-F8DD-E448-E78C-46B683DCC7D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1C87197B-CA14-09D4-1A7D-87FD8CFCBE1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01898C55-122C-9CDB-6AD5-CA25D7E164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2886A292-CC05-E7EC-8E9D-914B9C3203C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F49E6768-0D79-0A6A-250B-365A2A2BEB7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8F804581-0320-92B5-6893-E53B58536D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30E35604-F594-9F6A-98AE-85090EA7D75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F21BE382-F10C-5946-B273-40C202DD1E7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721A5A8-B693-E891-C238-6ED6D18F50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BFD3CDE6-4BA9-1C21-6D11-2D39B666DD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0933F5CA-E271-8A1C-91C5-F3F5F3DDA9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E9D9F4C2-03A8-C5EF-38C4-09CB7EBB2FD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F7C74320-E77E-D955-979F-6110194BA8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61A061AC-1FF4-4BF2-6905-45F4653EB84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A156310-F64B-4466-AC07-C46A4BAB40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B3B6CF27-819E-A219-641F-02CCBF757E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0E1EB68D-C7FD-BAB0-FBC8-99ACF0695252}"/>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E53C4345-5478-F3F4-AF4F-F8E100A6182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8A777205-7CB8-A237-2DE0-297C3D1E341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32F28A93-B863-6D68-1657-70981D8181D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A0C6786B-9473-75FE-9F22-BD1E79B80B6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CF7BD03-68AC-77E5-4B54-58101FC419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D78A8045-3FF4-91AD-D355-E5425FCC73D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ABD95AE8-C953-E633-5D3D-A777BB0085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6A6C2683-60B3-075D-A443-2740B4EDDA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46F00CDD-5169-FF68-F71D-8911D513EC0F}"/>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E21FC50F-CD24-62AD-096A-0C1D01DD14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F1EF4CD1-FDED-B044-3325-E313B1A38F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80749792-6445-41DB-1E9C-1B6239EF4A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FA5BD9AC-BD82-B374-1834-570CB6AE67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3C9F3FB7-9D61-F974-A3F6-10FEDA4FB1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A674126F-F9BC-94FD-D531-6455393E59E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359FB752-D9AC-E5D2-9780-01957D24955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13C82CB7-ED72-07FD-B9F3-4EF2E10F98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E574633-8EFA-2009-8090-C1C7A78D8E1D}"/>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3CC7D952-75CD-8A78-68B1-F6BC030755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8877162F-5496-BE6D-5344-38CD2235D45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4DDB4AD5-EAFA-2222-D4C0-6770954497D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13F9C460-3F88-94A2-05B6-F309FAF72A4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3DA20EFF-8027-39B4-301E-BA8A1A70AF9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13DC0FB-ABF8-CCB1-523F-3B8ACF49DD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E882A200-4B44-6E52-21E6-6B57F069A0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7151F9CB-0CA2-17A7-9E90-18F3DF4EB2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83385B2B-B65A-0376-2463-E7037495CE79}"/>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7239C6A1-15C4-D2E4-8C42-D779EF04268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B528E8F5-1FFF-3767-414E-235BFE6C3BB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E2A143D7-FD9B-3D9B-FBAE-6E23D01B596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CE57D504-363A-29BC-E1C9-B0508895C28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12AECA86-E568-1819-294C-5057B5A395D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CC4A07B6-8EAD-E3F3-736F-C6128C2638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F7AD8652-1718-DC25-2B87-90E4698C12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3D4EEA0E-E2A5-F740-367F-305AB0A527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261DFF78-FCC8-6768-DBCD-18961BE4F661}"/>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87C99566-B79F-A4D2-3C1C-C2B5C1AE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558EDFEA-9DC3-0478-7B7F-B2DC4FDD160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2B3C6CF6-CE61-580C-2317-1150637DFE4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41C0BB1-999A-AA95-1C38-029857070C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702BE753-F0AA-68E8-207C-E9A81F2D63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8D471F13-B87C-970A-D4AF-6BF77AD4E1B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65CFF814-4BE6-8575-87A7-82583DBBE46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B7BEEEB-119B-36A5-9157-BFAD732F52C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ADB725EC-AC9F-92C0-D7C7-6B643490923B}"/>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F52E4561-AA9B-9836-C507-2A99E7CF65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9C71860C-4793-1CD5-831F-A292FF24CB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4358A45B-1C1F-8BBF-E040-7F3805B88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4941BD3C-E4DD-63E8-F07B-8E5E2B2FA81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FCDF4FD1-6738-85DC-1711-2FB4C0CE369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36252885-2962-2C51-95E8-33EF036074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E081C605-91BF-B544-87D3-E5AB22924B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019E1E90-EE5A-E994-12F6-5F5DC610880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B1992937-FE16-4A86-0E83-D937B97999A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38DE33F5-AD20-E47D-A460-67B94BDF22F9}"/>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3B60A772-0D95-F47B-B596-B890293B96A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05E6B0CF-8CA4-036D-F2D4-F55A56391A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2DC5A17A-B2B4-4FD4-5FAC-B33D3FDBFD9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5DCAC8FF-047C-BAC1-F796-DA1D786EDA2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0F7BF296-998A-500E-9279-5FCA27BCD2C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91284943-9207-3920-9752-DE5738E0EDC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F646B4AF-2D99-20E6-7DF1-4C050FE5B2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8D4D0FC1-A455-8088-ADC5-28AFFDB312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B0DF4E4C-7545-14E4-1783-6E3573518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E7F3443D-D4DC-3747-D06F-B336A8057A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30A32353-A3E2-5CBB-986D-395BC498399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9EA601D3-575B-08BF-8959-98CD200E379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07BD68F-F25E-E1FC-8763-8B3201011A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09A04DFF-7D1B-A753-9411-EDA079591D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7DF92579-4D42-1EF1-F4C4-21337C154F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1102530E-D128-E363-5DED-7239AAB5BD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21EFE55D-BFA9-1337-7DC8-95AB53C5F5D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983F80C0-D593-7334-60EF-794221458377}"/>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46E055C9-1CC8-B777-7504-1B7F91D2DC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F3E97D0E-4934-D2C7-7E61-D4552672653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0FD14033-971B-14FF-C4D8-B832BA6A4C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4A253A2B-0786-C5C0-1079-6EB61668ED6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F0DE718E-26D2-C4E9-8251-8EE20391C5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08A80983-F0A9-15DE-06DB-50BA16B4B4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F097652E-FAD9-2FFA-75DD-BE89375B012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626B2CF4-5932-FA18-0454-6F585AAAA1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66BD03EB-702F-7F9A-F43F-4DFC7F745575}"/>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5D29BF84-A891-CC99-E2C5-8EC25A834D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16C87375-EE9E-3B22-2960-BAD8E388EB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BF10CA8F-8031-D725-E9D4-414A80BE32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B7C8D6F1-0424-2DEB-2394-F8823153AD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D9979729-F498-A78E-F978-3078B852B09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DE710CBE-BAFA-5012-6961-7F1D7F5E8E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BD95F638-C853-502B-3088-A1F5221BE6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9BF0DC72-2DAE-7406-7F6C-C43EF64EB97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6F8C3DFF-4B46-9E1C-6CCE-5D4BDA5AF3E5}"/>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5C9AF460-6B80-DCA1-6859-5B6307C186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12C24B79-9E9C-A6CB-E9EE-38CA357F39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6FBD50A0-6DD2-E5DB-1B7C-E7F330459B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EBF999DB-0393-4049-3926-2B3A8E933CF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37E55298-0016-A847-13BC-4FB8F944B5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05A0DB9F-C23F-2B2B-9CBD-33CFEA7BDA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6A31BA6B-97C3-37EB-A624-C08F442A333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81104F3-8EF8-028E-1171-333801E2348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B9B228E3-3A8B-46C1-AA98-1A9F669E9FCF}"/>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89A23476-F81B-41B0-E4DF-D976FAF04A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FC036790-9796-3898-C57A-B3D5C831767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E0309C1E-031B-9428-C82D-F89856FCEC7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B10B577E-89E5-9B29-6A65-DA62011E2D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328A884A-9AE6-862B-3B25-23631F55D8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4B2AFD54-007E-DCBB-F4A3-5E3FA6DEEF6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CBC9A11C-BDED-D9DA-5ACB-28099ED8869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45F188D7-2BFD-38BE-2B01-54B4839206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703E6832-CCB6-4F3C-4DF5-4B0F366A2A07}"/>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F9433DC1-58A3-11F6-1FC7-A85D560D0B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F0F6F6F4-8BF0-64FD-B0A8-11849F3598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404DD431-239E-3ED4-1B5B-14D96DB9D4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AB526546-7B71-2678-95C3-54C46813D9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D199A959-CC65-A5DD-D402-FDEB0F8F9B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3025F6F3-31D1-E000-67C2-4ABAD564DE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4DC2A7BA-8F8C-6704-6B9A-7DB3504752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18D2A03B-C875-8270-F2B7-F4B2D70EB9B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280A003B-A787-4541-A5DD-7E42DFEFBA9F}"/>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71556476-9173-A841-2895-8E780C9E34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5555CECF-1CCC-0B21-BD32-A85A405FB07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5329CAF4-61F1-A4C6-D148-4E6D03E08A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D8E858BA-1D8B-8894-B6C3-5706B9DCCD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FCD6A4CF-33C0-D651-5123-1E0FE45865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7B82DA8C-2615-0EE5-EE5E-151281B8C98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233956A1-6966-1A5A-F346-E72DDA725C6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0E8CF05D-6548-604C-A41B-4A9CADAE16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17DAB3E2-E4E0-0BFC-98D7-6007EDD360D1}"/>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CED562C3-FE69-57EF-A861-BE4C9B8E3AEF}"/>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736BA5A9-3227-A9A4-C7DE-566E38B629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E0A9A1-3421-CF79-61CD-EE21CF10B7C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67005460-4327-BA99-E146-4CE6377E48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57361D82-D2A1-E5CB-DFE7-5D571EDDEB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68A78FFA-6B1E-E091-3ECD-2148DCDFC9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5B5E8CFA-A281-56D5-4007-89DBD13E22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073E02BA-21C0-4881-7D0E-BEBD54453C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451F8C00-99BA-910A-6E9D-F11C65D30D3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D84E2863-443C-B830-5F75-F82886FEFD3A}"/>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137F5C2B-68F9-781E-FB32-AF76E0BD426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C9EBF790-E223-048B-2DA5-40CA1A7F0F8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1A4AD189-5450-823E-501C-1D0D1860428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BB9EED25-275E-58DA-6181-F1B7FBBC3C3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0D71A0FC-6337-659D-5135-6929CED490C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549DCE2C-C52F-BBD0-C627-DCCE1A473D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6E7620BD-A0B3-0A09-110B-807D22BDCC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3619855E-606E-B923-62F1-7887F4D8047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855A07A0-9493-6690-3F18-A887D4C348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B116CBEA-1176-A76E-25F1-1D10A236C2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C2AB97A5-5443-B467-878A-0056C46F036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E8B98F39-5249-4467-BA98-9F6EB8A81A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D26B6814-E1E0-CA18-E3F1-6FC09B9128A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5F79C056-1BF9-C87A-6114-1C64F9D3E1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F4FEA2D1-0B1D-EAB4-2533-E21D124A2CB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CF4CB72D-CD38-E04C-4E55-2ACFC243A7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EC5921AE-AF3E-9A73-8BD8-C8FDB43AD65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78BF9855-B976-2C72-66FF-5C7D22EFA2E9}"/>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B9BF159A-50D2-41C1-D50E-5666EB94BE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9377008-F649-AABF-9D9F-1EB6CF1613A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23FF843-2AF3-F931-AA54-9425E7D2FA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E5C452-50FA-50C4-E314-8FC07A4DB55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05F45423-C7B4-D53B-BA97-A419D8371DA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CC183494-2E83-3B7E-BCBB-75320AAF0A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C99C63F0-60C7-2D28-4061-96F9C73FC9A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22D810D4-1DAA-E2A6-A4E6-93C14592F6C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1B4A9965-1572-CA06-A63F-BA1A8C513403}"/>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F04C86D8-9063-6AA2-8DE0-572359F1D58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677F5B28-7373-9076-02F5-48CDBD4591D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5414ABCA-4875-D3BD-764D-B262C47B813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07E92050-3983-09F0-C692-96F9510C92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D1E9D4B6-990C-6B14-C613-7D63E03CEF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77EE3851-83FC-816D-AE65-AF191E2BDC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58CC5AB2-D4BC-6681-521B-CE086167EBB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05C70E10-4814-3D2C-CB4A-4554B4FBE4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D57FB8DF-273C-52D9-90F6-5795A6A3F37D}"/>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0588F603-C109-44AB-C87D-A99DCEB3028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41D54868-780E-3723-6BFE-3A47CB499C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7AB5C475-5430-4028-1D8E-FCC0F0114C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65E0BD55-8F78-09D6-64AC-518231D6E7F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8C0C9B04-4A86-3C43-3199-A3328A9E1B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8D00B162-E24D-15A0-3490-9B676FC37F3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25D2429B-9B8E-09B7-BB0C-4AD7CEB06F0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DE012D40-0426-DDFD-45C3-D4FD9114849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618B837C-122E-0E13-6203-600D27C8CD49}"/>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D5238BB9-D44A-1FE9-1B78-C153A0B906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5160E6E2-92F7-965A-10B4-34502B55A79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FBDBC6DF-B818-B8A2-4CDF-5CB620AF07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F31091C6-377E-DE7C-70DE-C169EC7F88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B5A5AB8C-91C3-4BE3-8A0C-D0B6A8DA955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E54F7432-16B1-E76D-19ED-F452536F911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790EE8F3-2230-C955-5A74-A9163FD008F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823E109-83D9-2A0E-F308-5FD05926B6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01D24496-CC3C-74B0-9E92-B7CB7403C83B}"/>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C857EE02-0FE8-3B45-6D0E-B0E600206BF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7056C725-2AE3-2168-A482-AFE989AF48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564610D2-EFB7-122F-5433-1227BFFE13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4294626B-3E1E-E3D0-F1D1-3BD132457D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B44796B4-006E-864A-692F-D48ABBAD81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2EE65052-3FCF-03A8-6E2D-DF47DD6BF47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3937CD53-020A-4F7E-92C9-A286A6A654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19AB6603-95D7-6099-DC37-80BD4C1F06C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E85E3D9D-2F60-BD7A-4DCF-C69F5ADACB77}"/>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DD53715C-2BDF-BDA8-256C-5323FC558CF1}"/>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CD316A0D-5C33-717C-EF40-69C23CFBD28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B2A60370-9ABF-AF56-8E87-F1030504639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3EE27438-9D55-CF10-D985-53E07DAA143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0EB9DE-D5EF-634D-43DA-75D79EA8AE2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FEEC0543-7429-D168-87C6-977679CE027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5B363ACD-3F11-EE8F-B48B-AD368F07C43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2F71D686-6076-076B-F6E5-7A640367ABF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675D6F2-8F7B-6DA1-02E4-1B73B2D3A65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1CF373CC-0EEE-634F-BC1B-9506DFA9CE52}"/>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6C303F51-43E5-0B68-42CC-CE4FA7A21C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D3DDC72D-E373-1DDD-E5A2-861ADF8511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C7A516F8-5EF1-E6B2-55B6-8E08B62F19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4AC861F6-CA53-6120-94A9-43EF451661E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684A1C7B-D1AC-D30C-A9CD-D06423B6BF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65E7F1F2-8C30-2F31-5CC3-504D63421C6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C79C9C27-8A0C-859F-831A-7D5BE14DAA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50F99D59-723E-9961-B329-1030C03A5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6E8E87CD-E992-5768-116F-772B63DFB1AD}"/>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8D10AF01-0EFF-C568-A5D3-01B304B83B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316F7C0A-B083-5D57-F241-3FDACD047AB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666161AB-A758-B03A-7733-1386FFD82AD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53B6B96-36FB-02A2-5E0E-8ADF1A881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DB8F5B83-79A2-85F4-531A-3CF8C832AF0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E8C7046-48E8-81AF-766A-BC9A7B10B6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1CA0F450-EF29-99EF-3734-65C5176A9D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8379B756-ED2B-1B77-976C-C7F292EBA4B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28DEF53E-2EEB-8722-1F00-6940AF81D64A}"/>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4D1BC5DF-09A9-1DE8-5B44-5E5EDE95FFD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39306035-7672-6B18-1A98-55D9CB2DEF5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1E3AB3B6-D7BE-A42F-9174-BECD9F54D38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AF3367CF-B137-4567-49C5-310E581E40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7E80AA27-0732-DF9A-2EBA-E7B6569EFA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EF693657-97DF-798C-7738-C4EA4CA70C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F984F056-4DFE-AC41-8902-F71C2B41C19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B9266A49-83B8-A18F-02BB-2C086C0F1AE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F04A36AA-2C17-65EE-A3F8-16293CEE10B7}"/>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F1B6A83-E3D6-93E4-B324-4ED9C4E0DB7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61CB26E3-2CBE-97B8-4047-AE6D219BE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8D6ECBD6-26C2-C086-F210-9DDD3BADFBC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83A8C194-E546-D004-C249-99F5F94BF0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44FF3B3A-7429-97E0-A3DA-241847016C6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CAD434-7A98-5FAC-DBB5-4369BF7062A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EBFC5567-4214-7ED1-0A84-6F75118908B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D6FAD6A6-7DF2-A117-D4E7-0A4A6440CBF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E357E46E-214C-9DA6-8059-469A17AF73E5}"/>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096CA229-41D4-1E5E-5298-B7FEB8FBC1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131B9B53-6B63-CDE2-0EB7-1AEAF411F83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4DBF532A-0455-6BFD-E1C2-30DE212D3B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6384AA7-E096-F667-CC83-30AE078D26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8E8AEC44-9B5E-6082-EE82-8623217D6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BD93D460-A9C5-5BEA-2427-E389F49E2C3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CFE2861-E726-9DDE-4F9C-2370CA596B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C4D52577-B71B-A9B5-28A6-A4147B811D7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D944263F-0477-9400-9E56-B2A012C14976}"/>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F7F4CCE1-956F-DCB6-4554-A84DDC3509F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8CD619DB-9192-FAC9-4091-2A8CCE23DEA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DE7FC99F-9EF6-D06B-0652-14DF5A11219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22FB6EE4-B2CA-633E-A4BD-6E6D05DDAF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3E57B78C-A4AE-94A9-EB68-9E75BA580BC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F31519EF-C803-C7E5-B053-F7BEA819FE3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6ADF8B5A-1734-D741-FEBA-AC5D522219D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2D866A3-AB9C-F9B2-F4FD-4A3287BF65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1529D3C3-DACD-46CA-D636-BE322DC9E520}"/>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ADBAB0DA-BDBB-E5A8-9EAC-ABBB55B594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12F42AFA-B1B9-BE77-BCCB-A5947F8D297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FE90450E-8707-2B62-B998-B27B947B68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419D04E2-8505-9A83-4350-DB1D24AE2AC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3FD67EF0-ADAB-3EEE-C862-E3898BC91CC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6154F66-7EA4-4EC0-5D82-B7414C49D0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099E9428-E884-D261-6547-2FABEAE1679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F51E267D-E4A5-9064-B725-767099DE9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BC0473DF-EFCC-B3EC-A3D1-8AD77C49C74F}"/>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9E2255A7-73B4-7692-C584-CF71815B008F}"/>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54C99A9A-1653-C788-B892-BFF77DC2E1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A61DFADC-0B09-E78F-31A2-14CA2B9F3B9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E42B9A98-A4E2-A35E-CD55-2D8397B90CC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6C1F2AD7-FE18-E254-BB69-E525F46B6EF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6C6D1C9E-C271-5864-36DF-7C39F918DE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842BC97E-42BD-ADDC-200D-1521C10F58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8E2FA58D-0806-C7A4-0F69-8D8AC6D3EDB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FDD5E344-7333-7A00-2871-4227887186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99F16605-7273-902C-09D4-B0BC1DBB0822}"/>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2A04D1DB-4E44-5F77-6AA1-6F2AB62D52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AAD620C7-9A18-92C3-5F76-6AF182928B4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E59F0229-4AC6-BBCF-86D6-DDDEFFB0FB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A25A7725-C7E2-39EA-5D1C-62E3CF3D257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03D99820-076A-D2E9-877C-99497C844FE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5E50B278-73CA-CF91-BC39-60239E3AA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D6601591-143E-7EDC-78F5-A2584322818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99454484-E3D6-5E21-65BE-DC3EEA328C2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91221003-F207-44BB-BAB5-2BF5B18B04D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42C6D27D-7286-6E92-3D9C-789A7798FB8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8CF4906F-E11C-3BF2-A1F6-23D4BB786DA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9126BC09-8634-9BE3-273F-B1AE11442F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DE0CBD6F-49BC-E6AB-200F-6DC95C2E78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283D2C87-E89A-E7E2-D986-EE5145197CF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5062AC9A-9657-9F54-F488-A29C0591AB6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2D2F8F06-2EF3-8B7E-6CB1-16482A700D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18741519-6641-02F9-B739-871FB47117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C8134FEB-5901-B1A0-1F48-22E9C81DF479}"/>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73A6EB12-612D-4B46-2788-9058E963B7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3EBFC80D-C583-18FA-5238-5F3FE1EED9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5F39E5E4-94AB-A1FD-4BE8-13FE2470100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5F083673-22BF-1CB9-22D7-EBF36ED1E7F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5EA5C434-F50F-277E-E982-DB9E4CA870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5190C39C-7BDD-5AD4-0539-43C94988836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03505237-B042-2103-708B-24E91151958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19E62D85-A02B-C7CA-55C4-A85D987AB8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1CDB1B59-5AE9-D3F3-C306-7DBC0364647F}"/>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5E39B2B2-308C-4CF2-C866-50C589C977B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C19F5A5A-B94E-D072-8D6B-11988D56BC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8D65AF83-AE4B-F7A0-E062-3D875248AC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96446E17-EFF6-9036-3E3F-A8BC66EDA4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5564BBEA-0A49-B538-B8E6-3A0366BACE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4767870F-EBF5-03CA-7E65-B30DFCD052E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96399931-D88D-74C1-350C-3925D3B94C3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56A9F07A-96FA-5DDD-F3F4-25D680321B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41301330-D11C-080F-0CB0-6215170F6D9D}"/>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4DFC200C-BE7F-CAF4-CC2C-A7900A839A7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336783DF-860B-FACE-C129-E636E99D3F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31CEBDF1-30C1-6464-5931-04A90645CCF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A30894E-9A8B-9B99-68EA-5015C76C933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69667593-787E-D2FE-E23B-66B225D4B3E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7048290B-57AB-83C9-CB7B-57D09F296B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B476EDF1-19FE-9680-BFA4-0F7A1E193C0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064FD1DF-E6AD-D952-39B6-F2E1FE9DFD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49D4AC84-E1A9-59B6-EBD8-7B54FF747284}"/>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F8BBE4BD-1961-4852-40F2-04AC614FC5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BB02517D-BF1E-B97D-5246-94BCA3666AF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94D167AB-79ED-5A13-CDFA-DC323E94B3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962ABEE3-5DF7-F5BF-52A5-B0B97A5141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21B473C6-D849-7BB3-A2F0-FA3D3A5EFD6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62FEC3C7-A520-6CB1-823F-62287539E0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4F2984C7-E3DF-112E-24CD-79A22B7CD2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526910C-6481-3742-6469-17A375499D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F12AD923-8722-43A0-EBF5-1292F3D8BA6E}"/>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8FA79BEE-AE0A-94FC-1F56-70253291EE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B0D80341-2C30-5459-0EAE-D8E9FDB776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5DA355CF-D5EA-8CD1-C482-2047B2D5221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13748D2F-F276-B3B0-2185-D2A340EBA6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910296B7-5B0A-2DBF-157E-4A50FA5A577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02650179-7944-1DC6-3CE5-48CFC5C85F0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E7B2EEFE-E113-D3C9-AE88-8915D264EB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DC8A560A-530C-D72C-C039-74420AF350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08B30CF9-8B89-5F35-8389-658DA19AD74C}"/>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92BF0E4-EFA7-F6D5-8CE2-5C3E7DE1D7A3}"/>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2B711653-109E-7886-9FBA-754D56D2BB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227BA20-D8CE-D85F-B8DF-C804D9030A9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E0D32D41-E7AA-9FD2-BD68-8269C2A9E5F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04E30E4C-763A-9382-7563-D6D416F4E0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554DB387-D5CF-4E7B-BCFE-BE6FAF651A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E55E8DFC-9E8D-61E2-EDBB-6A073ADB78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70FF0687-17EE-F6C1-5797-44B75DC49F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7833A017-C91F-0967-6DD4-A6E2CAFC86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783B00CA-1485-5DF3-722B-C71A9C6FDE74}"/>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2DC9D1C6-DAB9-E530-02E5-A6D8B316EB6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F2CE042-31AC-0DED-A480-2C9AC469CD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43AC2ED9-CA9D-E616-1FE1-E14E5DF33F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91630CE1-1034-3B64-628A-1DCE5F9177B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FB03FE21-FA63-4CF7-246E-1156B21F569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5F962639-3F8D-AFFC-2565-5038E49603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04951D03-B4A9-68C8-9EE0-EA1B23F0AE8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DC9FF03C-D587-990F-DDDA-A5E2DE395C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BEE630EC-D3DF-5204-A7BC-0050570C61B0}"/>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42F102C0-7E14-92A0-A2C5-CEFFB7598F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A0CAB340-54A9-CABD-0CA6-CC7891C7C81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75701F77-E1F1-5FE4-D447-8563FDF6178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849C63BC-D114-4F57-C4B0-09FCB8F111C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79AFB594-55B5-41CA-36F5-B0CDD22EC6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04B3FE9A-21A9-280E-36ED-C2AEA4E32CC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B2910AC1-50D3-6B04-39DE-97B6457155B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6F63E929-8B8E-1058-EA7A-6599423243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6EB07E74-BEA8-B6B9-261B-E28AFD7BC6A4}"/>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BBBEA5D3-E856-C93C-324C-3BB1D0335A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D2192DA8-E357-1B1A-9A33-86232C2748B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FCE4456B-EAB3-D328-3B0B-A51BC7FA4B3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9965A380-C0FF-6FA7-B502-210F2795AE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9C6ED918-765B-6C8B-2E0D-3BCDC51C70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DDAF3D61-8DA2-13FA-00C6-BD4E14D7048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3FDF46AD-0C16-86D7-FB42-C3261F8208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4643B9DB-CD85-B382-3D04-48FAAA21533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5782BCAD-5DBC-63CC-1E6A-8894B14AD2D9}"/>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326F44E4-4FE7-95E0-4E27-8C879587DAB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59E10325-3F6F-730C-60A4-573FF061DCF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CA3B0A6B-44D2-A233-C19C-F99C28F1C92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9FD8A1F-F853-7557-14CF-1D2EE8BFFB8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280CBE07-3EA8-AD35-5BF8-38DDAEBD91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3D6E891C-13A9-4C1D-C3B5-F6C2EDF1935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06575849-1B5B-BCDA-DE9B-6B6FDEAB844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ECACB381-96E9-5C2D-B7DB-A559DBB7C7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01BCDF7C-90A7-8C26-CCF0-832C4249A842}"/>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F4FBA700-2E7E-201A-8C79-DCC079FF1D7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C31D9C70-FED7-F8C1-2A7C-43400F9A40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CB875DD9-33BF-8CE7-B515-6A214B02FB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E0F804FD-DC06-C2CE-0F44-D8E0F779CEE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669638B8-FC34-0F0E-6CA6-C7EC016958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EBCE609C-CB64-217A-CECB-BD8C52FFB5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F98E73AB-1B5E-582E-BDE5-C62939A921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CBF7907C-0F69-6F6E-5299-B08AA5A7F52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90FA1DEA-9ACB-8F4D-D285-F58BB3570828}"/>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D18D8B48-9C60-2A4E-8255-80D2DDC459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3839E8DC-ECCA-7A0F-2164-9774A98017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2B0ADB7F-C7CA-2D2F-818C-CB06A4D271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FC445B64-D422-B0C4-C8A6-B613513B294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9F14CCDC-77C4-BB6C-E6CC-E24D63681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84CC8A96-7FF2-94C0-6504-576178C18AC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9C26A8C9-82C5-43CC-B519-8BA80B26FE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4CC9EB35-7F11-6FFB-30A9-143BAF5324F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10A61AE4-DFCF-3C6F-3840-D15F881D508B}"/>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01BF219-92F5-CED2-30EA-E25EBABC82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A3FB1C6B-EB02-F531-9C11-928528FB976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9CF9F4AE-A1D8-107F-F8B5-A1F9C059B4A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302FB861-D672-D52B-8ECF-5F334DEFB7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B145DFAD-7019-B088-64C3-34DBB61588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A7847337-2C93-AC52-279F-3D9770049C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DFFD6028-8B2E-3E96-F127-6456B18455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817CCFA4-5B40-3C38-25DC-310981B68AC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0A4C4A0A-AF10-267E-9EC8-C9F9AC15A350}"/>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0B8EAA95-ED9D-A295-FD1D-79BD835F7FC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173EA1CC-AD8C-2F6F-A5C1-C00A6E435E5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6578483A-3A4B-0D2A-83C4-4784BD943B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ED61D289-F8FC-DB24-3CD1-873A06F0CD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53D88BD1-BAD6-D76B-E664-BFC8D7C2594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7B5310B4-954E-4633-B1F5-CB9A762D61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90F27CE-E812-309E-0065-5B3F63DBBC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907D7A96-B782-76FC-C420-F6887BE106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990CD97A-6D11-158C-A9C3-CE1A1AC83CA3}"/>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6BBC47CD-FDA2-EA5F-4924-C6685D97FE4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B7403E02-307B-5599-5B32-8B27EF452D5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8221AFBF-EB7B-284A-9575-2BD8C1298E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C3C96199-3370-6063-EB11-57B5B7A4F7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4A64FC60-87AD-B658-2C14-C5A73F76604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94FCAB96-C77C-ABE4-21CA-56A23742F34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FA50104E-F27E-4860-7DE1-FA33884EDF6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E115B2FA-0CFD-0023-0E5C-438B360136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F0BEA5C2-C3C6-9C13-182B-674F3ED7D3A1}"/>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0AA564C9-821C-7D95-091C-B633C0C7E0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45FC1B48-7B26-D2D5-4526-49DD5FAC7D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EA38AB7-3ECA-AD5D-61EA-32427DCFC11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A35C2AF1-6423-F1FB-FDC7-29AE668E07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04C9E8AF-BE76-4125-F0B4-D6DEC475A17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E255A6F4-DC8C-9615-F8C9-1BC8FC46C28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20E6EC18-64EB-2203-809F-78FEA011DC2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0E05D353-22D3-2BFE-D1E1-FB15AC1C702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78A9C21-5FB4-A3D3-214E-3B85EB816D27}"/>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C8F31713-E629-4146-D5B2-3030764E98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E699A324-9D3B-DFFB-8F7B-D3B61D7075B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5D2ED6E5-92CB-6216-41BE-544BC8EB00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DD480715-97E9-6912-DA74-868377AFEE7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9B2DBF13-D86B-0D2D-B4F9-457D39CD318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A8ED9A5E-4253-A915-45E2-CC08D5D1E9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86DA65F9-195D-5662-FEDE-26AD139A967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6554B443-5681-1962-C579-DFF7037F49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39AA5F2F-ABB2-F46F-0788-00BE93010FC8}"/>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0C033050-FAC9-4441-1669-845483E454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01DA3959-2C77-B469-FF40-8CC8D99601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A914D49F-DD53-7AE3-1FD0-72B43FB2EA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CDB0BE18-CECA-656C-7B68-947DB82319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DB56C2C8-DF9B-5D14-DD5D-21AA8C17A13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6277AF62-EB79-6B95-4831-CA6F355027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EF07518A-BB75-1F4F-68E3-9EF70E6C006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FBAB4ACA-E87A-3490-2E25-35B30AE7DE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6CCB622-7466-3D85-800E-E214DFA5735C}"/>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CEE42DA6-1FC0-0288-B507-4E5F8E2D38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29DDC895-DB12-FEFF-4DE8-BE32279017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E35A4DDC-1FF7-67F6-28F3-1FA67128ACE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1BB28CCF-FDE0-7685-CF59-3F49653D06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DD7A4BA0-FDA5-3B94-F340-57A7D530C3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771EDED5-2B3C-6580-E176-1011117E635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6C8F2A4-B992-5566-A34D-EC4CABD4769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84E15519-EE05-C2EF-0DC1-BB9702E7A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A8F1CAB5-1829-02E9-0813-7534C5AF9E32}"/>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46B1B1DF-9344-4D2A-601A-471C60FD748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9993B8C8-4B69-9F5F-894F-52293270B5C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B395A258-3AF4-B8B0-EA07-716EBA43175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DF4974C7-8651-4E81-AA49-D542EB77BE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7193989-DD04-2569-E3DB-BA07AE8410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06E94374-A43E-35AB-3BC9-9CA78E224C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06DA6CC6-EEBE-8FC5-B882-7929BB0E2D3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D167A16D-2DED-2952-E526-285259A28B1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B1A94FBD-D563-705B-F38B-9AA83C28452B}"/>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E1409C60-B83E-2895-F9CF-3D455868FDA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303FAA7D-93B3-C93A-4543-3FEF1B5DDC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20FA444E-F0B5-B089-83B5-57F3699EEA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2572CADE-F124-2858-6916-DC4A315D20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9712F489-BA85-190B-4614-DEB485A3DD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4BE333CE-436C-56C9-EC7C-C24E638ECA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8148B588-DAB2-08FB-8B08-D986FB282A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9A812DC0-81E1-DDC1-9FB5-960EE3AB9AB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FDCB22FF-9BB2-9E18-FC71-5536A660764E}"/>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14C3BF87-37B6-4A2B-A17D-EA624DD498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6AA2B7C0-F3A8-D68E-A8B2-52D2565908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D388E3E9-2D34-6C4E-EB3B-3C7967D0E9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303B141B-FC72-2B0B-81E0-E9F6922F61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62AD8339-1B58-3016-13F1-AB52C2B27D1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2D8F5C18-4884-5418-A7F5-1200701114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CA46DF9D-3474-8CFA-5174-4B204DD860A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FE4590DD-1F19-2454-0AD0-B268DFAB2C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22BE8B92-F55D-9712-D99D-8523390503E1}"/>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5B5750FE-CC25-FB0C-5F7E-D62206126E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54DCC9D-C07B-4679-35FC-645B6B6141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3E26DF14-C6EC-4C21-0D59-4327EF4EDD6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B6F574F0-FCB4-47A9-1500-74525102C9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5F0C7C8B-6DD6-FDF7-F93C-FF3F68753B0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08D2EB8C-9D76-0563-142D-50B8A627EC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22A52255-8918-6676-EADA-34E209E5E82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FC950013-460F-6DDE-316F-F3FC4183F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CCF0C437-3D3E-7DF0-B00A-C2FE7F79B4CB}"/>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4734C927-8CF0-EB4E-B613-0DEC6091D3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17DF0D61-6743-32D6-0255-F9802C71DD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6C62D30B-196E-4FB7-6A2C-CAADCE148F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3A102EA6-2A18-3F9A-42F8-91B1BE72552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38CD3E9C-F99E-3675-7299-D43D42C48C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4318A3AF-8A05-92CC-9CF6-8F1A811E1A2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94264C37-6BB6-3A0C-9CDA-0A4E7D670E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FF9ECE8D-CCC2-4CD0-72A8-DCE6B392698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86E3A8D0-EA8F-0F90-00BA-57D429C3354D}"/>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23539B56-BF52-69A6-5FD3-1F4178E45EB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AF3C77B1-74E3-C3E1-1B25-AD8EFD26EF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2C8D0496-E39B-1EFE-352E-D77FE1DF137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822FD08D-D77C-2F60-2D59-B0247E526CD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BF2C92A8-2CF6-9703-C341-1B6C80EE75B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68BA3934-5BE7-DCA3-186B-08787C0F482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15752E90-6C32-7100-8B90-C4E8187C6F0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8A0F4151-3414-70E9-890D-C7C8E0B4AAC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4555DEE4-55A2-2B15-7400-A2E9AFDC8768}"/>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0A359BC9-3F04-9AD9-99BF-69D3FAF4FF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28E21656-40F1-0049-49D0-2D8ABA933C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3EA26283-6786-4101-3676-516F751A37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AF913B96-47F0-405A-4A9D-37972B2C68D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54A3139C-7ADE-25EF-B9D3-73E6BCB1B92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0B4ECAD5-037C-B387-EE6B-3B695DA301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907CA99E-555F-1EC4-A17F-A9C0D50D643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F62876D4-CA8D-63A1-5A0F-0961156B3D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2693D8E0-5B37-17EE-7EBF-3D305829AC0F}"/>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00C12597-16C3-4600-E9D4-2498CCD2A82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E535BA21-20B2-DED3-2E59-EEF1BDCC18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43F2E9CB-B2FB-29BF-A6F3-9D6900F8BAD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F2943207-94D3-80F5-878E-142DA442C60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C3A8E920-BD5A-8CB0-7649-82619AD50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5D45B7C8-488D-DA48-DE2E-8D1ADF6300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1B8D088B-AA75-D94D-D1A4-D2A68E19C9E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8813113-5C96-BCC0-D22D-321381778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3B3161B3-FEE3-D4AF-7FBD-4C4C9F906C02}"/>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7C889C3B-8731-DBEC-5DB0-54C2C103805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3BF38999-8A1D-EDB7-EE70-F7267635BCA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56F63999-156C-4910-61D9-95A1F9BA7B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F4904454-4AF2-F748-A135-A6C96C6CD7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75947100-91CE-EDDA-CC71-501F62D916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0DE8C4F2-DCCF-C2E6-CDB1-7C6633074C8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4AA26987-7D1C-5320-33CF-67AA2C74F1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2C504221-8E21-03B8-32F3-2FA28FE2FF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95631991-E2D6-37C7-DE1C-DF31D4507AA1}"/>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7EC6C8EC-CDEB-FD07-CBD5-4A4F8F25AB5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2C7F4E66-2ADA-3F16-C9F8-0478457C12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EE174365-4B5E-C184-0FED-9A087A0E12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108627AF-B004-3052-487D-10C558ECE9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C3F07914-6CC2-5C43-4EDE-55439DE9EF2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ABE4BBC-0C1B-86B2-2B37-9D7298BA122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55FBA39B-6A0D-4D16-88A7-29A4EB6A74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4B39ECCC-FA33-C63A-EBC3-A96605E5852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6FD7C063-05A6-0049-501E-F190CFDD1339}"/>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58584628-E250-5784-8E69-9DF8DDACF2B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9A4F15D8-00E9-AC63-65CF-F625BF11DBA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33230D3B-9EDD-4013-F3FA-23F12385E9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0E03A9A8-2D95-14E6-1FA1-0ADFD53B809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937B45B9-6580-5333-A8C4-6342CBA4C9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467E1FE6-C71C-A314-A5E0-3F0DA5A317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BD0D2AB8-A7BD-B3CA-B76E-B28F53B4F7C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3D3CF49E-EC6D-7C4A-2618-1043D4CE15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DC78E0FA-CA19-1036-EB8C-85B2347B5C61}"/>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D4360D45-1C9A-A338-E6A2-C727FCC530C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CA6333A5-5D6A-DF47-CA81-E746FB8FE34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AE63CB19-BAAF-ECEE-B037-B6D4AE3FF9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D8B08DD8-DBA6-E653-14DA-8E9B27B4DB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341E2E78-72F2-ACBF-FA48-6148C678DC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60685F05-39D6-8F9B-BA90-EAA3F1238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1F9A27F5-E80B-97E8-F91F-5BF344120F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E2D2B9CD-67DD-3292-C500-6D3F906F99F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73716FA0-FA1C-B10E-55D7-BBFA8DC1DB6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E625A34F-113D-3EFD-F5F2-63D85E923BD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982332C4-4625-1564-B504-E704DE61985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8332A12C-333E-ADFD-F7BF-47C7AC5C2FF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B1A583FD-AF5B-83FD-FAB8-5B7BB51BA49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1BFC9EF4-525C-D80E-AB27-C32F285D3B6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D6DB2E37-84B2-3530-CC89-F6441C7B0A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50084936-E2DF-7246-78C4-BCBC5DA1D0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9B336E28-CEC5-93A7-84AD-B7D9698D5B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2AC97CC8-8526-6903-E1D3-C164E6FCC695}"/>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2DB0D1B9-4D26-6E6E-FD1E-CC0A471C52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BF891F39-A857-ACCA-1A18-832940DCD7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0F46E280-6A3A-6182-1F90-8E043D6FCC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82E385B8-7B00-980B-4B31-21575171D2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3CE5A8EE-40BE-219B-C90B-936BA9B156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BC4F6201-DFE7-7DDA-2C42-F5A22A45F34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F42E1C72-5D72-E70B-A5D6-7A237FF5A6F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67E5F23D-C5FE-3000-BAE1-5778019B493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CCB1C932-2F7B-BB2F-593C-4FA8FC2E5733}"/>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31008819-793F-A81D-4C53-DE020519EF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BEF2C4E1-5147-9913-743C-52B5C4A1EA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C55E4905-F587-9FBB-09DA-380ACCFF63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D3ECF9F2-09C1-7637-B2DD-0588E6357C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0649E050-C403-BD4A-EF3F-0B9076D794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0AC8172D-5094-CCF0-90FA-095785A9EC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ED11D88-8641-D779-CF35-3D61E3DC3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0B330E4B-2C99-D4C9-659E-5BFB7D34B0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6E0559EA-54C9-1B66-D425-D968279E494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1BCBA1A-C28B-A8AC-62BC-EDB578FB68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7D0E2B2A-20BB-24F5-89E3-340E98457A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2D7E6E60-3E11-3352-AD8A-51C42330540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52AD4E-D0D8-C496-B650-B7777035EB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DD03730B-80EA-DCE7-3B31-01D7E9D3DD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8CB7E4F7-E89F-4D2B-B925-D5F80A6F3B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4CF8240F-D130-5BB7-638E-C0152BFAFA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E61E2EEB-47E2-F45C-F602-ADED8DC51F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638B3D49-A02D-B056-4D9D-E876CE84AAA1}"/>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00D814D5-7438-2789-5F94-A09335900E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FD8469E6-D1F2-C6D8-6F76-1E3DEB1728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DF03FFDE-242F-5FC6-9842-10641F87B7F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C423AA9E-FF24-DA43-227C-8C9D4559F4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2683CF95-0561-7BC5-8A9D-A0FA97AA0F1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8E85EC60-A9F1-3090-3FCF-9FD63E89D9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4DB577CA-9C85-30DE-C5B3-7ECA07BA18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0A883E73-901F-8895-63A9-DF1183411AE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5BB8CB6-3914-920E-A52F-BCA71383E5BD}"/>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4C95D189-2BFC-B39F-F665-8FB20E40EA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60D2761-63EB-1969-5C9F-907782E660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9A5F7269-C6B1-BA9E-7318-45D61E2A81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C39DEA1-8597-E585-BB81-A787EB2557C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C0EC1EAD-14F9-3BC1-A852-6328A2A6351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863D23A5-3F5E-61D9-64B9-FF7D0B4185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5F4460-7547-4B14-C53C-FE6EB769771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93714411-3CD5-285F-D087-D38EB6FF05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D370FEDE-927B-9119-768B-8E05EC1AED8D}"/>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AD1EEF6A-175E-E7B3-EBFF-1B9EA773AE57}"/>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26935DB1-19DF-4983-39CB-CD582FAACB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2DFF0FDC-AA1D-BB68-497C-AE9A8E85AF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0D16D75-5D73-501A-ECBF-19FD73E1FA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C18EBE15-1040-9A38-97F4-927543D10B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914AF502-A806-D16C-D72D-D5BB47AABF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D45C1E06-49CE-AFA2-EF06-A674E652F9A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5DA30FEF-1D96-486A-6DE7-034B03D9422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126A984B-CDC2-3891-07D2-C5F2656F5BB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EBC6B49E-1127-E77B-6E5B-6726DAAC711E}"/>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7922939-0B07-9406-0FB9-990A2FFCE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1E206F56-AAB8-A3B2-6354-646019C7F58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FABBB03-7EE1-D29A-2695-BBD68C772B5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0764896D-3B72-2C1A-F770-062960E3F25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31BE1F76-38CE-DF07-8E2D-5F9C1589A2A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B8CB2E76-2EB3-DE70-D583-C2FCCC7DD3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032C7897-9C3A-401F-023A-A622129BB9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09C268AD-1B50-AE3F-2314-42B5ECF5161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C742FD72-3AF6-FE43-6537-91CBE679FD87}"/>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D0C9098F-DC7E-C66A-F57F-82F9A3F54D6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3E166EB3-A915-F2FE-F42A-1371FBE61F4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EFA1D6BA-0EF9-D6A3-B84D-F40E79C48D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181EE7A3-D732-F7E5-8249-F5C16722D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0B9FCB8B-A752-3263-2998-34EEDD75116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A349F714-31A2-3A9B-50F9-44FE1A994D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E960B92E-6824-4B75-9904-416FE15F54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8BDFF0A4-F135-6AEF-6B9B-99D7E97024B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A8BB8452-6D60-3AD3-8B8C-9210803D44B3}"/>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018E1499-E5AF-29E7-5F93-0E891B55C66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096BEE98-87EB-4E6B-DE8E-26C4E56904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392915BB-3E8A-C38C-2ABB-1A2289F6E8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2D163EF3-A89B-CE8A-6D12-0F6DAC834AE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21B88544-3DAF-5E5C-2E82-F8543190A6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CFA6E3A4-1B50-3792-4375-2E6C314DF8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BA4DD925-4576-92CC-11E3-110BEE6ABC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9C008BD0-239E-3044-52A1-D900DADDDB6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2D23A394-A6B5-43C5-89CA-43CBE11A8D9A}"/>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E9975378-A987-3727-8824-818A66AF1A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08A5D6CB-F869-BEAF-22D3-B6F94B615A6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E7F1238D-45CA-6CE5-D314-3576CB4DB9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8DFB41DE-55E5-4266-A942-7BF80D26B7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6C9EE11B-52FC-FE88-D73B-7238637321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767CEBE2-AFF2-5660-235F-0065B69D349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3E17690F-B3F6-FECF-ECA3-4DEB2C5E87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874F48E8-74C9-B47C-22B8-4497808032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13AE6E6-BBDB-1D7C-1865-F01BEF11BC2A}"/>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9F4EDBAB-2906-ECC0-825D-908C78D0928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303C8E06-A7E4-B38B-B589-B663A4B1516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0BFA9486-52FC-76D9-4DE5-E1E17E5B571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88475B27-98DB-3832-AA6E-06076D59862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8FA9C6A8-1067-2FAD-D73B-C10BEB18CA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573AFCD-14EF-7AF9-F27B-19F69D257B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D42EFAB0-459A-0AED-1DFE-707FA33732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27A31D92-557B-68AE-8031-4CF632AE3FE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185927B2-98D2-A132-2CFD-A67F59279A5B}"/>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357DF02C-0A36-8E54-2C11-A6F055922EC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778B27C7-DEF7-A9EF-98EE-A9C635788C2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8DF42D7F-FEA7-9CA9-DBE5-4A47FF5501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AA388045-0CDA-5B4E-8363-1F3A5131DF3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EEE5612E-19CE-46E7-5EEB-90F68BF347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94493D2E-E073-F90A-CE11-7471024496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BB315ED3-3E72-131A-4307-C896462AC3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7FF31089-BBE2-6EB3-9429-EEC5E980B82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132C967C-CC4B-564C-7C70-E06B36AA83EA}"/>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A276C0C3-7AE7-B133-AEE4-80961AA22B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1A0B8747-2AA0-1242-39A0-138C5503640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9CE0D0C4-2DE8-7658-E9FA-251FF8C5BCF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AD6D6A90-D5F7-BA39-CE54-D50B910DEB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75EAFF10-23B2-3604-BE92-444F01E3E6B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0C8A0C3-86DB-FA15-CFF0-C3FF0A15F93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185BD9A4-8348-C55A-A59B-8BB906CB44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B74473DB-0031-7016-CDF9-0F5093E188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6DE4F198-8E26-029D-6B5E-D1AB557AE2B0}"/>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C80465AA-5F78-11BC-B221-82C76CD6B60D}"/>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31478558-E644-DF56-7EE1-2E2AE8E1329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D135449B-27AB-172A-A52E-D94DFAEFBD9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B8243D46-E8BB-31D8-C858-7C583E59FD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245EF55E-881C-B386-F27E-05D5F5B7DB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2D9C2BA6-E947-75E1-8359-ED277F3A93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09AA1724-0DC5-515D-737D-E205EBF52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94108621-2529-F966-484C-C7C4838FB6F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55C9DA88-D67E-9C67-A022-67E65CCB56E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D1C3B9EC-163E-E22E-5673-BB2C35BFBE64}"/>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629CD862-F30D-FC84-30F7-3F60B8BDF80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51E68F0E-053F-3424-C4A4-85C6C00F54F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524E191F-1494-4687-AB46-D317519358B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C6B0F09-2B3D-BB23-087A-1C0A4413B1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51513D16-0F71-6789-B080-21E9E98E120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39985BFD-37D9-0744-0D58-75C8DF8466B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593DA984-4AFC-C2FF-8D13-193AA0D5692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18D54B7F-FC7A-61EF-DC44-227660FEF66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E734D232-0621-268E-9638-B7CD3B0EFE30}"/>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69669A5F-EAC1-D44F-DD8B-0CA8090C97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660BF6A0-6092-4F8A-112F-2F77048A820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B5421B01-6F89-A6CF-6459-5AED94ADE03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398903B5-5C64-1DC0-A207-9605B7CEC5A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40A04E9D-186C-2262-2305-3DE84055CCE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4D9D28D6-DD21-B34D-8AA3-27CE28EC7E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E4C36091-6BF9-DEF9-DC93-C3511469F9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5F5480A3-BB31-28B8-9AFF-64EAAFEEC1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07CE514-6447-A5A5-295C-09242B48204F}"/>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DACFDE73-05C8-C905-623B-CA2416CBC84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74DC82B9-B0FD-779A-7857-07816B29E0C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CCF9310E-F9D0-4647-8DE3-4966339D2A2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129D1C4F-FC53-961A-B942-F962D0F820D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B37D7667-E4CE-13B6-4F4C-11E9D9856E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4483B3A1-EB39-588F-EE0B-EF6143ECBE8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A8382214-6AF5-30FE-08D3-21EC245FEC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BB8AE482-5DDF-FAC7-C021-C77FF0A389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74976607-0235-1900-B2F4-C022F8AF81B0}"/>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E2956920-C6DA-EDDD-3F6F-539649686D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F0ABD4CC-1C01-5BE0-A0F9-B33E8A5A78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997DA1F2-5EAB-2CA1-766C-D51780028E8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FFEE4E36-1E15-18E5-93CB-484BF3E660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F385659D-B0CE-A379-1108-13C782440C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69FFB035-42A3-317D-2A2F-951DBC9F1D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13CBE11F-B2B4-4D00-71B5-2A69BB03729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6CAF2ECB-1BA7-B59A-55D1-8337D00344E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9EA4301F-1EB7-5097-E472-0DFFB7E35035}"/>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AF640EDD-2837-10A1-40AC-8F7ACC220B1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BB5DE2A2-09BC-8178-541F-70F6A7913AF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54961A5E-614B-471D-9531-F9F3C08068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CBB9E037-0174-54C4-BF8B-268BE90D7C2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A0A0DA8E-FB35-F437-75E5-4441F2E9D5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AA1FB9B2-5396-9B1F-1AEB-3B7C3F160F9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D892A9E2-08C4-D18E-E706-4F76F1980A8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910CC0A5-D9E5-B6C0-0BDC-6CF6E11A4D9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A9CF5F3A-EB3B-E408-FEF6-F32E16E54054}"/>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29964897-CBD3-F1EF-6364-BF07AA1C51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6C177E43-FCBE-F64A-C2B5-4DAB1DF6A0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CA650CC6-04C9-8DD3-F9E0-6F45B3FE95A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5FB0CAEA-FE5E-8E10-FE2D-7D42744B8D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E9E37F3D-C012-4E8B-8494-01AC5AE56F2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1A52A0BC-A7EB-F171-4F5E-B9755996A0F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62E405BB-2D21-5B05-02BC-D3699F061C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EB8453FA-44EA-E6E5-80EC-7B649DA543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C6DB7470-BAAA-DD52-6555-8605B1B56922}"/>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2F14003D-BBF1-3961-0BD9-56001F58CA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8326FC90-608E-FC82-D295-F1C601ECCA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3E292701-7F24-085B-F918-B769A39750C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6F524A6E-A7E6-5902-0479-238C3A524E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A1DE3292-2F23-ECA6-F168-F3E125D25B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025FD52B-7F38-86DD-79D5-315AC7A50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56044E5E-7726-CF59-43DE-B52294F4A42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C5776FED-6C29-B0BC-2624-5D2D040155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3" name="TextBox 2822">
            <a:extLst>
              <a:ext uri="{FF2B5EF4-FFF2-40B4-BE49-F238E27FC236}">
                <a16:creationId xmlns:a16="http://schemas.microsoft.com/office/drawing/2014/main" id="{35718A10-2E43-A701-EB92-49AC7245FF43}"/>
              </a:ext>
            </a:extLst>
          </p:cNvPr>
          <p:cNvSpPr txBox="1"/>
          <p:nvPr/>
        </p:nvSpPr>
        <p:spPr>
          <a:xfrm>
            <a:off x="2324738" y="3200801"/>
            <a:ext cx="1781683" cy="207142"/>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Objects Associated with Sections</a:t>
            </a:r>
          </a:p>
        </p:txBody>
      </p:sp>
      <p:sp>
        <p:nvSpPr>
          <p:cNvPr id="2824" name="TextBox 2823">
            <a:extLst>
              <a:ext uri="{FF2B5EF4-FFF2-40B4-BE49-F238E27FC236}">
                <a16:creationId xmlns:a16="http://schemas.microsoft.com/office/drawing/2014/main" id="{8E56C0B7-4CF2-E016-1585-17CF039D61D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AACF7B1F-0BAD-D9C5-530D-EF832E5CBDF3}"/>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D09663A1-074F-2F42-3C70-3E3D1AB1310E}"/>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7E0F98B0-29F4-A974-EB31-26E985DCC4F5}"/>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590D15E4-403C-9327-874C-EE6245B8CBDE}"/>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59595124-3DCB-54AD-A783-536D37F32D92}"/>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D32CC4DE-7775-55F6-C2DC-F6C3587CEC1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10CA6A6C-2AA0-920E-1E14-ACFE30574E0C}"/>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50A84D0B-A1DB-D15C-C3DB-ED810815ECA4}"/>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7EF2F7A2-B059-1CE6-BFFE-0BE3F0824A55}"/>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16498F39-589D-BA96-9E8C-A7413A603D03}"/>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3A6E9854-73F4-DD90-BFA0-8EADC12BAA18}"/>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704F059C-0289-B8E9-74D8-80BE53F519D3}"/>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A898A9D6-4C03-97E6-0E8B-67ABD4B3C05F}"/>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FC1CE4CE-7E28-8AE2-2523-44C3260DB256}"/>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0D69CFC1-CB7E-837A-087F-B8F2080242B5}"/>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62A9DC5E-D13D-83E6-1EB2-635D6180F0EA}"/>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C2307BE2-DDCD-342B-991F-CD2C19351DC2}"/>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2D88B5EB-84B5-366F-0C9D-57E77D9658B8}"/>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513F46B2-C1A9-D3EA-3A35-F772AC102B08}"/>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0D0C8E2B-47EC-DC42-276C-5BDEAB38D33D}"/>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4F902321-3660-17C5-2424-3519E61BD849}"/>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1F9747AF-BE83-0834-FF0C-BFB7D2806A0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1E409F0-0B59-5B3F-4EDC-865086EBBAC4}"/>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58BC8277-F948-A238-8F9D-9DF57C03BFB1}"/>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F0620A79-FB2C-2E12-71E4-3BB80D3D2793}"/>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BF089445-7D55-C55D-9E11-6E9AB9B7921C}"/>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C38644C-C446-5757-2019-6FC3B0926FD3}"/>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C713AA06-2B6B-B6DD-1A30-5313CCAF4A27}"/>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DD914A53-96D6-73A1-6E54-3D00BB4D8E5E}"/>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011637B6-AF28-208C-B59D-4808DAF0AEAE}"/>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BB03618-A36C-0494-1661-6BE8399A88E6}"/>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4E795D02-E3B7-6E93-9AFB-46A58E26DD66}"/>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4E69834D-7F6F-F702-DA0E-5CFF07A001E6}"/>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5B676CB4-3026-2850-E93E-556CEF51613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83D7902F-BCA6-5AA0-7677-6E394DC5F723}"/>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6F232870-7E49-B443-F64F-71B05450B70C}"/>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1B907AE6-D03E-43B9-5970-D6DD1D4D63AA}"/>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595DEA00-7A8B-B357-D3F4-BA178B0613ED}"/>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429A81E0-ECEE-81BB-7C43-66729741A832}"/>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FB618663-77E7-BBAA-B8D8-A87692B7059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FF5E5985-43BD-654F-AADA-77A3BEEAA304}"/>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89120B03-AA41-4889-8B61-B74245980A7B}"/>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C08D94F7-06D3-70EE-0214-17A92CE8EAC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90FFE6B9-3467-C61E-7A58-6A84D57C4392}"/>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B6D688B5-4DC7-5AEC-64B5-58D8F10E5D68}"/>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0808DA38-FCDE-BF7B-B1CB-86CBCADE0C5E}"/>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204C1E10-8C3D-3145-A2A5-C138E2E335D4}"/>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3AD76F64-72FE-3F42-447B-3383BA2772A0}"/>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861590A6-DF14-63DA-5D8E-5847F4096514}"/>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93C2134A-476B-DD02-4024-F93D9E84BEFA}"/>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DF3A3E3D-4E36-F6B8-6426-3A097C1A90A0}"/>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16FA29B2-1273-8F47-FC0B-E2BC953F772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5BB92C63-9990-7FC8-77D2-4ECD9E5C0912}"/>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BB40FBD6-133A-1040-3C2E-C297E7FC9F96}"/>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AD434553-56A5-BBA1-4B53-862530BA787D}"/>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EE67F31E-A3AA-4DE2-BA1D-5E38BC0A12D6}"/>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06FBE6F9-6674-BD5E-B47F-7B11EC2120F5}"/>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583B278F-0D80-425F-F4F6-45D9E7927212}"/>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AC085F7E-462D-BA5B-E45F-020793C86E1D}"/>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0DA0C834-A0A5-0011-F561-732878F94F4B}"/>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97CB96B6-AAD0-6A2D-E64D-2FB907A98095}"/>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9BAC5DD-20B1-B2B9-5481-4942FA1EE6FE}"/>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36DEAD4D-0713-D2C9-FD4B-2944B12CBCAD}"/>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B692C204-F536-8DBD-DCF7-EB53D782C3AE}"/>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9BE4A550-A3B8-6B5D-1A6A-9489130EF5D3}"/>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7C688497-AD6F-7D19-17B8-56D70A6B8E7F}"/>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5CE495FF-9172-B067-6F32-0DB7FD6DCACA}"/>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47F36A5C-16A9-D475-007B-0A4935883ADB}"/>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5AFC4FAB-C466-0DD2-4A22-94280FB600E2}"/>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CD9BCDB2-9020-3AA4-42BE-CB3905DD4F96}"/>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29DF633B-EC93-E1EA-8151-B92D0C2B4183}"/>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1A4EED0B-117E-FB12-6DC0-55192FF6A2E0}"/>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18236889-9D10-E915-87D5-FB499C9A8DCB}"/>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F31A3233-1E96-49EE-4958-AC2B452B90A3}"/>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8723DBC9-796A-C074-6128-EECDBB7C19EF}"/>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DF15FA78-11D5-3EB2-8DB6-5FFFA952390E}"/>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A4923EDE-B18B-0320-287D-70B23FED3D79}"/>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552B3F25-AEEE-04E0-D6B1-7BC7F0513E46}"/>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A2561B08-4FAD-C520-3594-4256563B57AA}"/>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91B1D2F7-C734-EFC6-16F5-F878F4AC3ED7}"/>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104EB393-0AC4-AEFB-99F3-4ECAAB91D45D}"/>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D68DE229-1BBC-ED94-ADAA-2D409894D2F7}"/>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73FCD889-8564-1603-ED63-0F17CEDDCA8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2B4B6C8-BF5B-C8FA-BC95-5657BEB8526E}"/>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FAD1761F-A474-8868-BB69-70508A7E09AE}"/>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C99FC711-A7BD-7661-0EB3-C83B91AE8CC1}"/>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4BE5D3D2-A5FF-8377-3B90-8734D125CAF7}"/>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943A73B-F4EF-57CC-4B7A-59D7402BC238}"/>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E839C79A-1160-6BE6-FC39-884C5B49D9AA}"/>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A101EFB4-2957-5A45-C8B7-B225DD175753}"/>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4AD8685F-83C4-05F5-2CDC-2A1072DF88FD}"/>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14032DDE-EF4D-9DD3-8AD2-F1C7309DAA70}"/>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21E33D56-C666-65E3-4F01-A4160E4A532B}"/>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D04494C5-6979-9898-7686-6DB8F48D0A7E}"/>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5F207E78-2B59-C6DD-E625-9B705DBBFF26}"/>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DF17A169-87E6-D093-872B-D750C83E6E7D}"/>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0FE9D920-EE17-463E-8C62-31221E24F65A}"/>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B81069C7-EED5-C789-C98E-3731C173461C}"/>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53433D96-8A1A-E79B-CA65-C018B1A894D1}"/>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E5C48F1-B22A-274B-07FD-B59396E49188}"/>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3F9982F8-F626-850A-95DF-B570E13C791A}"/>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31039374-0450-9FE3-A621-CC168F603754}"/>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AB24DF23-A5A9-7CC6-9485-426AE8379497}"/>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EF17609E-29EA-CEFB-6EF4-3572AEED3A51}"/>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D843E47A-8FD0-9265-3676-6F7FC494AD37}"/>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ABE8E03A-3F30-1ED2-EA67-0C02EB71CD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C85D30FB-46B1-0D41-BB5A-0DE0A0C42FEA}"/>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06B8FC20-CCD3-9F5E-5E91-4E8483F45779}"/>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43D091C5-A218-F71A-F07E-AF2734A639D5}"/>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E6FB39C6-F37F-4874-F702-90C1381AEA5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80043F89-CE1B-80F8-D1FD-27A7F8FC92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B8ECE331-79EE-3F79-921C-14B1FF1CFAB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0B068B9E-0B98-BD84-9403-746106D83F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A6792F46-3C3E-828B-84C1-823B4252FA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756CEC5-3890-0389-A1F1-4B71043A950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76EF6489-A186-AEA8-9870-244FD28F27F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FC2A7062-9B39-67D8-0BAC-45581A42EF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42CD0694-B0ED-D7D9-5CCF-DC54109D117B}"/>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1CE29978-55D5-2119-78CE-61A0A7E0CF7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22A4B064-7A43-8028-49EF-FF7C442C8A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7ED932FE-1660-DD2F-0AFE-B22BC8A2B23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F967906C-DEE4-42EA-1A3D-01E2DF300E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139E3248-D6DB-2DD1-7606-01F7A18F08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EA534333-DE91-0118-C332-4ABFCB1A41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2B188A-6EE8-C4AF-CB4C-A8C2E2E4C8F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72F7EB45-3A81-BA91-1797-A80A0E53913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0F398F13-E14E-46A3-3F9B-4573F7BD1066}"/>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6D39977-B92E-0676-6C56-CF5D23851C8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45AF293F-5B9F-8602-C611-84F4C1C6A0D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EFEC8200-7360-41D9-59B7-E26DE12B404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1A98018A-4088-054F-1796-F58325E9651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73F79F83-1A2C-8EB0-CFEB-6E46FF1632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C45C5568-4708-81E1-6472-CFC8DC211A6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7AB68D92-A591-A366-3552-80CEE52EAD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AA4CCFD9-22A8-F643-131A-4F9CD1C87C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046DC00D-2124-6F75-095B-CF924B404B56}"/>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2EAA2330-488B-DFB3-6665-3E1529E411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0D74DCD3-2AB4-7F59-FC2B-928FD7855C6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503C2C27-5534-0671-9A2F-78B3358C054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7DBBA92C-4F9E-B268-0C44-8F7D14636F2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F688F98-7145-C20E-806E-FE37B30DA9A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584B5E52-C895-7241-B6E2-BA4BDD9785C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8AD0BA3B-72A0-3491-7E13-7E93F57C968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FA168942-4B4F-36D0-2397-AAC6A086C1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42312501-E882-0889-618B-09CF61D0309C}"/>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7A421567-4700-9267-77F7-DF0557452BD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7930A0D6-E275-78D0-6C79-91F7502D46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52D400AF-F5B6-08F1-1838-FB8C9C1190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BC386558-A24B-12F4-62F4-59900098DDD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98BAC1E7-2392-6E65-4900-9CAE3DF1529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3A6DB9A6-5D65-64AB-9C04-E6BB85BABC5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A7649EE1-D055-C568-54CA-431ECD96E2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2D725F1C-1DD7-975C-BF6F-171FDBBE749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30AA8286-12AD-269F-74B5-8BABB148CC97}"/>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1CF5F7D-5EEE-47C3-8EF8-BA8F08ECE4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C3C751B3-2379-AB6E-E886-55E421F3ABA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B67499E8-60FA-9E71-EAE0-A1CED273FBF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4839AD9F-B41C-52F1-3E0D-C7C68953A8C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A927F536-ABEA-EF71-32C8-0AA976E8C0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79F4864C-6238-72E2-CE79-0372764E2D3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AD95FF18-F363-6A68-117A-33EE302AA2C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1B51E801-0C82-E2D8-B049-8B8906E98A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38F53D48-CF20-9CE1-1768-F08613253A29}"/>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7B425F5-1FF4-0228-8F86-92D152EF8D3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212D95DB-58DE-10CC-BBA8-8B644D46174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CF81CB19-4F4A-BF21-EE11-4FDC5720A7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17D0DEED-FB92-C827-5791-560D43112D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6EFA5A87-B210-7993-4415-C97EF1CCFC8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B26DD799-A5E5-4BA1-2668-31F19A3D404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00D9F561-B476-701E-8587-E6D7D649D41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22A7D6D-70CF-9FA3-810D-985EFBEA1C5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2D5CE30C-4424-414E-1486-BE8A1BB65899}"/>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D1E0D931-B9EF-C5C3-865F-39F7F39FBF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5CBDCDD0-11C8-DF3F-2874-3388DA48DE6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E224BE69-A58E-E39A-783A-45AB1FA59C6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9CB6E578-422A-3951-7E09-725784AFD1A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DD65484D-1A7F-91C4-3E99-8B859C52BC4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FEE39164-269F-766F-7F8A-DE20A7C383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06217B11-0D69-90A1-67D1-9E2A263AFB6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33EF8FC3-C609-5510-F4D5-EBF47AF21F3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F9333DBD-DA0A-8AF3-B3EA-AF0437E356EB}"/>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41644B6B-5278-3DAF-291E-7DC584FAA69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E3AB0A04-5535-CB4C-6C14-027683EC782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BCCE4F5D-9074-DD24-FA05-16D0258CBA1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F872C471-0DF5-98C0-E14A-5824081A9B0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3C7251AF-DE3C-A626-F7CC-CB8CC4B657D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275E3916-587B-DF68-C373-7CC007FF685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6B62E007-2E74-346B-754B-915E939DDB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7F52A1E-FDEF-0FAB-105F-9DBCBD720CA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AC50E752-9EA5-71DF-EC6B-9FEBF79796C1}"/>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9824372F-0CB9-0C3B-8D88-8CC018D784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9B0B7A91-4F1D-E9CB-964C-E88427ACBE7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AF42EF61-C677-A691-985A-68E5DC62B9F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D77FE630-7D76-C97E-F85E-73DFDA29A6B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6FB6D232-F51A-35B7-7585-BB96BD9DFC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2D93F48E-DA2F-2101-6D82-1732DF8E893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15D3C9DB-9FD2-61DD-7454-DFBFB2A4A0A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1F82301F-54D5-15EC-5B3C-017ACE1516F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084C16D3-C183-6911-FF43-BCFF63FB1330}"/>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81C81AD7-3CAD-44E6-E905-9A192A5466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38FB3CE2-DA76-CC68-402A-B41140ECDC6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236F32E1-6330-FAAD-8901-BB7EC22D8FA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A34743F3-5B98-A2B9-A648-7FB6EA0B837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66669E67-E594-E365-5185-C9D9C13DDCD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150A395B-D79E-1FA6-77E3-888C609C3F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4726C9AD-68E5-E75A-3422-F7CD1ED08B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DD24957C-7CF1-B8FD-A851-8BEFC8CB2D2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757F26D-53BE-5ED5-6EF3-8AB965FCCC41}"/>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127D4D25-5456-7406-8B4F-702FA959F4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051452BF-599E-3FA2-813C-705BC28013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BFBAB8D9-E660-F52C-60C9-C7435B0BB66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32CC450B-F860-D872-A9D9-FBC3D498DF7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71201D4A-F9AD-284F-BADE-AD539EC348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58AA1721-54CD-B8DB-77DF-141E5FB74B1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3D56B5EE-B401-5212-0242-2B2FFD421E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A7749349-2836-B6C1-AFC3-891420568F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5B69B7CC-1FE5-B9BE-8143-1CBB4C9D6FEA}"/>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07D35574-ACB6-72A7-199A-FBD8FD89C1D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7F4F83C2-08D8-6009-1151-8D11F9769FA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15A40D53-9845-A570-5685-433F37E204E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C66CB3F6-A0F1-9465-5874-9C47B039FC8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4348FA18-57C0-DDAF-C9B3-AB5E0324A75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FD1071F5-F14E-7101-F622-58201EC514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0376C7B5-BCF1-D52E-480A-DE251B92874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8C85F5B3-7564-A0C8-3586-59CBC9FAC3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5B707FE9-41F5-3A8C-0A88-96A5E97EFDA5}"/>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81B039B7-D213-0F10-F4D3-E10ECEA9251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78BCADAC-B894-2511-CF10-620B7C60C7D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CCE48EB6-3406-C351-8049-6E0FE4F129D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7B8DC39B-66A6-D2DE-9D32-EDE7A86E94F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500B6BCC-CA0F-2362-F448-774A25D3F6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076562E3-18EB-95A0-960E-A3EF0181C14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502074BA-5FF6-5DD6-4B9F-FBA20EBB379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512CE611-7AB9-5C5F-49C5-E7FAD458116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921FF038-396A-D563-51BB-345BCE38A044}"/>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0F198072-AA90-6E58-8256-026FA520391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A1890F97-B2A5-C661-ADD0-FA7D85893B7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A25ADBDD-9D34-08AA-D75F-2E60EF3F6C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B76C47E5-41C6-7D8E-5135-7449C5F44F7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AABECCAE-9F51-2CA2-B978-825BB7685D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221800E0-26A5-8BBA-BFC9-77A12C25BB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AC8F007-7291-B031-A837-DB0454B5D45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6C984750-9989-6A5D-A51D-96A92FFAFA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AED05739-BD77-BB28-27D0-FF74FEB330AD}"/>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ADA36C8D-4B56-C335-9A1F-49A6C9E644C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3CDD92C7-17FB-D2DB-0567-56FC0000B14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53DFD951-90CB-9CB1-7249-9EE10940CC5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1EBD3199-7B8D-59EC-C2C1-086B984B3F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87152C69-6C88-D7CB-5184-F3B6EBE835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9694665-2366-2782-11A3-6835F2C95F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5D436DAA-AFF4-31AA-5C9B-DA3B1D42053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F61A3D3B-045D-470C-ACDA-4306B47047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D80F9911-1A3D-EF1A-A0D8-B8B6FEA45940}"/>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272ED27A-E9BB-BDCA-0E7E-B025B15E03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3D6FC86F-5071-5FB3-1808-660A5A671D2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ABC58E51-A0F7-D5D8-8DF8-E027F46D4F5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A85E24BD-D92C-8E09-D4B9-051CCEF83A5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C47B53FE-A397-1741-E4CB-BB82814C5DF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889B13D0-A028-7729-3FA4-7D1C9B49DD0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81B792BB-F818-7F78-38C4-0D56995A59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8692006F-DF79-FECC-C2A3-D4A9FA3AB70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AD474DC7-8A3B-8621-486A-5FE10026ED3B}"/>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FD72670E-EC4C-1F9E-46B0-4FBF6FEE1A1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37518721-254A-9E5C-189D-98710F53D5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388B53BA-D629-A787-9177-8EE6A858883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72B01419-64A8-FA9A-1B24-A677DEEFFCC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BDE0898-4B56-8DC6-5833-12E0C730FA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AA76A055-28C9-AFCA-AED1-D69D126A912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108A6956-C8AE-55C3-0812-DF9E135F6C0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C836BB6C-CC00-635C-484B-3D3BB6DAE61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A9D448F7-A2B9-E8A5-86A9-E18A4903D541}"/>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6B614A61-CA26-0E35-BAFC-0D35F2840F4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5B1082E0-0836-0818-E04C-26BC80BFCCC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41AD64F5-4C41-E796-E704-D4D7587853C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1BD09098-B3D8-1F96-3182-DA2516D8543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965A8CA3-B2C1-EC1B-0946-274FCB6BE7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B1303C03-F30C-324A-5DFA-FD081BAFCC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41F4534A-D156-D0A7-83DC-D9F475EE4C7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ACD3331A-CEC8-5A9D-5E67-A9D9F8E6129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DB004C6-1B54-D649-8922-3A579C5039FD}"/>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0218C51D-3EE6-B585-9F94-97CF2BAE9E8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C90CCC34-D3E1-5B30-A6F4-1FB92774E94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B57EA0FD-2CCA-DA3E-23AE-4ABA3AE6E7D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41EACA7D-9A45-A0D0-BBCE-D574B0BF819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559ECDCA-2238-CC1F-4983-CE75988176F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964A2E13-3856-07D0-4C45-219F9D7947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62B0ABEB-225B-C030-5B34-F5BD575528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95142FB2-490C-5A0E-3071-CCB01D22376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C0437289-1F81-32F6-9EDA-3A0A7A8E639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30F910C1-324E-6A21-6151-BB4B2CCFF9D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8AFC1B1D-737D-F7CB-31BC-AC68F3DA8E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81A44FBB-9307-6C35-0356-50F411700F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AFBD2950-4041-38E6-5D4A-4B37C4ECBFB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9A7A0B6-714F-CA06-A026-6550E02E7C9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4485EB70-25B0-CBB9-FD3C-3BCF5BC1EE3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3E470209-472C-9C53-453D-4A17E54676E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C3280093-185E-3C83-C978-373BA99331D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8E6EB886-B8B7-97E1-8B91-238ABE7CA246}"/>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9F377BA6-0DF7-22DF-5048-32F5A8204AF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8900F1F8-A809-6861-9E93-366FF3EB61A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2FD27471-DCD1-7DF2-98DE-D6052F8B31C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094F415A-3972-B22B-DECF-96D0AA77D37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3D21845A-E0D9-8A37-F2CE-61B7DDB39B3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F612A573-5B24-B08D-99C5-6981A505460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B042DA60-31B0-B9CE-D0D2-735F677FA48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E47DFD9A-0F58-A059-20D4-908EA6822C0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38E9D547-A4AE-A6D0-251B-F08D262473C9}"/>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1CB240AD-E3FE-9238-6C6E-87CBBDD5E52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3CCF324-5336-F2CF-36F9-01622448761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8427AEFD-D695-D789-B64F-AD99921A24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89935AD0-5D2A-3E49-CBCF-FEB1E57E22F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855621C-DAF3-75A2-2AF2-3D58D485F19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534BB18-B380-BAA3-89E9-EADB511E49D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41310B0F-BD6D-87FC-7548-FA5A0CA5BD6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12DB1C1A-B5CE-8EDE-5616-BD8F10156E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59FED90C-74C6-6DD3-9F83-20AA8AD41CE3}"/>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EDF136A1-20B0-79AD-E3F6-88B982B111F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BD0CF56-2F15-B381-95C4-E1DC8C0B4A1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60C4AFA8-F1A7-8E97-4162-92CF9C6CDB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9E0D8374-7E45-30F5-9B71-7154C16B5C5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3D31A9C8-2CFE-D2EB-84AF-8BFB07A2124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B319ECDE-6AB1-8040-5A16-AF16F48614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592D018F-9F7F-A424-62BC-7C0F2FFBC6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C28166BB-81D9-2C3D-1B68-46E041930A9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6FD19154-4EEF-972D-F296-4ECF45EB4541}"/>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C0117B5B-AA4D-FABC-64E4-45B050A66CB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2AD99748-23BE-6C24-6B69-ECD5914E776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2B50DE46-2640-155F-E3A6-D8C725026E5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005648B0-84AD-9853-546A-8F990AB799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90137541-F331-8FE7-4B57-2661FEE220C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35968994-5BA2-2DD4-2EF5-792D5D7F1BD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2F914439-049E-CE99-EC9A-1BAFB6EF6C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8DEDF863-90C6-499A-0F60-A63C5194CFB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806E756-60D2-8694-A24C-541A33BC4C63}"/>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FA2E8D06-601D-A4E0-C70E-C39816708F9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174227DC-BDE7-F036-4370-5429C9A1B0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B8ECF480-BA3A-0DE4-3EBC-A774100DFE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08252AFA-1D39-123A-EA91-4949A496F87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DC305C9C-91FB-5E1F-6DDD-6E39F64C272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7EF0E4C7-0493-FE11-EF62-429F13C3834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DBF3DDEB-5B34-525F-F0C4-6A6FC5DE84B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E973B31C-2A05-0A12-43E8-02EB7C6BF1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B1E9C7F9-4453-6F03-F596-7F956751AA82}"/>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2870D323-74A8-74BB-5A0F-883F94AB20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70FF77C1-102D-EFD0-B15D-2931C8A6137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7094BC81-9AE7-8A3A-929C-6935677B08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A7865D0-8108-CE2B-EED6-8FA1EC6C389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5455A4FD-D4F3-55AA-1822-F875DDF7746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2282C2E7-0C0D-89BE-4A88-9B3C6E9566B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3B7DE81A-B6D9-6EE3-A210-6C906DB1FE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4939D28D-1C0D-A382-B800-89C44172836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10CBF8E6-9301-BC4B-EFE4-0D64501E63BD}"/>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46F8DB5A-5C5A-2CF6-CD33-6C433AE963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E3CBDD5C-86F3-193A-232A-84E1FD12D8C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2157D5C6-5C24-F078-6B1B-C53E13DD32E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6F0B5CEE-EEC5-15D0-1CB7-DE6ADEED7A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F6986347-CEC8-76BC-2242-A0DD23AE455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2D09635-C7B0-42C1-8448-7580B36D20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89075BF8-B2E4-E61E-81CB-7BBAC01BFCB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0533B342-31A8-6778-F390-02E0B9A8B7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8776D685-308B-1C80-F1B0-2B8B9A11D46E}"/>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9AAF8323-1B12-8E94-AF6D-1D4D5841808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D090C3EF-6C4E-CF07-A4CB-CB1BDBACF6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3F27C43E-14A3-19DB-9837-42132F251AF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17A4DA44-9255-EF98-6E88-417D3F7C52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CD4E907A-67AA-02C3-1AED-5A43B3BC23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A19E0B1A-2D14-CEDE-A40B-EE71499BFE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633023DB-E825-8CAE-4006-EB09AC5E3A7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DA361A5F-DEE7-BC21-8AB5-2268DCF3A76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631D26BC-A537-7731-21F7-61CFFC6471A3}"/>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EF678520-99EC-55E7-DC8E-9AC3A3E6ACE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D244B10C-D5C2-2618-57D7-8F6D2A03784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5BDB5774-7F88-02FB-41C4-5FCDFEB4221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54B0A9A3-A1CD-DFC7-0070-383CC17335D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75211622-4007-D19A-3E49-18D47B6C672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B37F3DD7-2D5F-05DC-C690-9BE78B507BC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A4B4B73B-2333-CE84-894D-EB52A7871F3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13E5D86D-EEA3-E793-FC0A-88BB0F92D17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82FA642E-F84E-B724-16CB-73484D67B0F7}"/>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09DADE8E-5FAC-CBD4-AD1F-4A2D56BE52D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61816EEE-522B-A33E-1BFD-5CB5BA64991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DA075A28-868E-5320-9AE5-A8BC009560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D95C73F0-002D-FFC3-3255-0BA16AA3C57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47A87F76-1946-B664-EC46-F1AC022D63F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1402169B-037C-0025-9BA4-A0F69509D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0760B2A9-4860-4F30-E9B9-78ED574EDE9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90ABD90E-4E02-729A-8554-2D3847C4093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B87DB534-6142-4287-D262-83D52B0F311F}"/>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143FAEAC-264C-826B-5686-1E4C62CD96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3B718E3F-653E-4DD6-910B-53B2FC153DD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BFBA73A3-1C77-5EDE-802F-A035A1C2F32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095D735C-2AF7-F71B-F3D2-FB945B4291C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D9BA161C-9181-50EB-CFEB-DD6B671BDDC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A533EBF2-F8E7-FD25-1227-653B9EBCA83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67637C62-CB1A-B947-B110-F66976C38F5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C3F74BFF-02B1-CD62-E670-4B7FEF528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55911BE2-98EB-5B7B-08AE-2D8EBC8AC9B4}"/>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97A082A0-6BC0-A1AF-5259-7245DF97E3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0AB1F3E2-19CD-4209-EEC2-4CE01A64373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00697908-11E2-FE49-878C-4C4628918D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D9B6EC7C-C229-9DEF-A972-0B94DF2F5FB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E258125A-F6A6-32BF-8B00-1E7168444F8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CEA61D1F-8278-DCFB-D9F9-E826846894B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E6F8CDEF-756D-0AC9-56C8-6C2057AC74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0710D064-5F75-D9F4-F4E0-BAAD57C69FC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84C3EAAE-0525-28F5-4B3E-6974566D8061}"/>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023D79ED-3370-9E02-F6AA-A7DE8B8994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23563E1F-A025-4856-B69B-429CD13FE40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A121AC87-A12B-DC11-1701-71299C492F3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9A250AAD-20F2-2453-1EED-137D0FC7F7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EDE4C65E-6178-7A7F-965D-699687B8D09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A475A887-B48A-990D-1665-93A4F4712B8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60E29D7C-85F0-0265-18C0-26892202F11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7E11C280-A267-B705-C22B-6B763E85479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A5B41C80-11A5-886E-1325-FEFDF3C1FF79}"/>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F9D2C5A6-96E7-2702-0B4E-DECA030B90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C586D560-BEC4-A043-7C3D-FFF68B55E7A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02B14963-820B-3C31-0B52-37C0B66D8A4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86406026-07DB-1E83-B23E-4B6B1BBF41D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CCC81626-D9C6-4A5F-CA1F-C5AD77E2C4E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2F8F6373-2B03-2D15-42BC-E6695B435E6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DB1A2AA2-35CF-D03A-43F0-32083D677A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45904622-CBBC-8205-15CF-CDB9943B5E3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1CA7539C-9AE0-D67D-C1F8-62642D5CBEB3}"/>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A86A6B7B-B464-DABA-595A-FC63170A3E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41E9583C-95FA-215E-1BA3-BA2EBF0532E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76FFB686-EFF2-2C04-3F23-CE9B6D834EC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4D179B9F-E41B-E36D-77DE-9FB16F5FF3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F3603991-728C-C561-6CCE-3FEC0C82E53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DB9E25ED-2B63-C27F-09F1-AFA20290A3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D08512AE-7A53-AFFF-5E30-BF2BD09A4F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5AF67CDF-6F28-4DCF-B78F-64F128C91F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B79892D7-7324-DB15-538C-66D64ACD949A}"/>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7F952132-E04E-3FEB-2414-9F250C529F3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C8A6262C-BED1-E8A0-10F0-C57B377DCAC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31C42AD8-C04D-B5F8-7E45-F60BC7B03D5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0BA99791-9D79-72BD-BFE5-32D1074213E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6517D0F8-AB6B-F64F-D460-262AC4A4AE7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731506A-096E-C864-B499-E0849C2F6D5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1244438E-D331-21BD-E2B1-44C85F2FC3C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446DF362-B3C7-EA10-2D52-BD605B2E1D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55B722B9-D1B2-0C80-1A09-B6A3483E3BC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541BB204-E5E7-22D9-0F10-2D976A96833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4BEEB750-D475-9DF0-C70F-0CD7DC6A0B8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0BC96A03-E75F-9B47-254E-6FA6FDB16A1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E1466FB0-7C24-AE64-3EEC-0B39146B16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DE2B8316-23A9-5051-E999-5EE05A04718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B9AD3D4B-7088-98CA-D774-F5F43C384A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D8BF8DBC-70FE-ABFC-96BA-D8E0626C17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FB234C90-D9EC-E7AA-902F-387B5FF39A9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7AEBD3F1-551A-12EB-031A-DFCF8DA5E50D}"/>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55029CF4-5558-201B-6771-24B6992E07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8D8F6BF2-4A69-AC41-8D3B-AC97AB1E8D0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CAE8E917-43D2-A69D-9AFF-D70927D47A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2438FA48-E10B-1DB5-064F-EEEFF5C099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64307DC7-CB2F-1C25-5DEB-88EDC8D58E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E841A56C-AD34-CBD9-2258-A4EE139EF4D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408881D0-DFD6-C64C-9456-854567F450C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7B0A50D4-ABCD-5110-2CB1-B772EF67DAF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A1CEB56F-6CB1-C7F5-7F72-F9C3D87DAEA1}"/>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E390E332-1E97-E7E6-F4E6-AF277DFD9A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42CD0532-BC43-BDB5-068F-741A617D900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70895E1A-CC6B-276C-0FEA-A70CD5391E8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A4A9F66A-5337-2215-0510-40A6879CE6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A69BE9BE-8401-67F7-8438-93A62D52BCE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402E6E54-B601-0187-9004-92669A40EF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B4330591-9FCD-558E-1AC6-5F8ED9E94B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5223C0AB-D7FF-A8C2-880A-F488C0623A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DA420643-9790-08F5-F10A-718E87E7173C}"/>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81950C7-605E-2030-148B-2CE13DDDE6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D8D77191-FEDF-9A0C-EAB9-C88742A9CA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C903B83A-99B3-F77B-2AEB-F342CF8155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38E5E8D1-5786-5382-F9AB-FE105E47DDC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300CF557-B300-5807-277D-94F9E7EEDC8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5815FC19-77A9-855B-8F2B-303C39D336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0AB012B7-2A4B-492E-C9F7-B3BD8F01AE4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F60F1C32-AFEE-71F1-A55A-50D39C29A0C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67443488-C24B-FA3C-BBB7-DDEA38058EAC}"/>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80A8ACFC-5C06-2682-97FC-2991792C06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3F8D4780-F3BE-F399-E21D-B7156FD127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EC907B80-5776-731A-0F75-BFE8B70E30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6C2E77C5-DE95-2FF2-63AA-B85CCE6181F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B257012D-94D7-36DF-2EEB-B1E22D39F62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193581F8-AC0A-C573-B7F7-8C296966185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BBC17F99-0E38-420E-272A-5D9D4B9598B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F62A2145-6014-B15A-87E9-3ED2CFD7B3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055EC2E9-436B-CB3F-9353-432EC3BA57C5}"/>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C59F955B-6B07-CE19-262C-4E61CEB3BAB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81D562CB-5C0C-54CA-B6D8-C30DF4905A4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A986A36-E7ED-F832-0649-5E3442FE2B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46E93A99-28E7-FA9E-E334-5EA607AF38B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DF3FB935-F256-9A9C-DE65-7A6E03F9FE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E653D271-6B61-2A37-6ADF-B11EDABB0FF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0CC968BD-2BB9-6060-F39E-5DCEF1AFE01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05B58E1D-DC3E-0E86-E954-69E5CCFD753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E11C9DD0-0636-C034-DAE3-6A85656AB05A}"/>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068D9E54-D955-F5C7-7FE6-B19C026842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6ECEA9B4-B4BB-3A84-634E-53953F1D30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41B70C14-DF32-8EEA-F270-1656D7FAE0B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FD2F3C4B-192A-CA03-59B7-7DE96BDD13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EBC18212-967F-CF4D-E742-BB3E73F10B3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0ADCD6E3-73B9-0174-42ED-F002F41A508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E4B3AD26-5CE2-0AE1-D700-E1012AE17D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A3368C2A-F856-13E9-9BA9-A7E78980B8D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BCCB5807-9FDE-3351-316C-8498743FF659}"/>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5F507D4A-D2E3-EBA1-542E-7099E1DD3DC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AD250A40-725C-D159-EEAE-0562872135B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8AC7898F-0CE8-4FAE-D94E-D1EED74CF5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0E877909-3085-2C07-16A3-488A0766081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BF6765A4-55C0-CEBF-7D4A-916705A655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83481B55-FC2A-61C5-44D9-C36005CF4FC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33AEF66F-A615-5269-4E96-79E3AC4348F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31EE221F-CDE1-B5F6-C991-00F2FC69B86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CF05DA2A-A765-FA51-6000-C81C28EE006C}"/>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48E50307-4D7C-92CF-79F9-A0FFDCDCE09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9C5ACCE0-1C3B-347F-3FCC-C13401CE734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DE7A918-4FE7-B2C3-CF19-2B24159537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C01430AE-DE87-9318-D1B0-ED628B22D0E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3CC4ED88-FF8C-94A8-603B-87D49A6B81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2FEB7698-BEA8-2A7C-D205-43A9767AEC1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EB4A235E-B32E-50C4-39DE-AF6D8E167C9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B378745-68C6-816D-6D5D-BC19F0050BD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AA5CA7C2-53FD-4785-FDCB-B03691F05931}"/>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37125811-9341-9DA1-1341-7F9C85E4134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278E5DE7-77D3-A4B9-CECE-C1A71E01351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CE801AF3-7A7A-BC2E-2199-11E83236C5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7ADFDBE1-5E3C-0945-C31D-BF803E5FE0A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8D68D64B-26CE-8DBA-7AD8-B5F6709564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10959584-AF4A-0B4C-E2D8-BC4A7CCA438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69B7446D-56CC-185D-9FD8-EF6964E17B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525AA118-6727-2612-9419-FBCB4D9544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1FBA9887-C15F-64C5-C8A8-4B787A4DCED3}"/>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A68C44B9-1770-E4A8-7A6D-7BD795B5222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EDEF95A-2767-424E-72AE-501BD2B795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0447531B-4342-CDD2-7939-A973B3588B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2613DC73-3367-AA86-2064-38908DFAA5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80E04645-1269-5E9B-34DE-69391F9225A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ABC0C41E-2375-E8BE-F9FA-CA8CA7503EC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DF0BFE4E-0D25-C647-2A1B-FE41A2A66AF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22E17D89-F119-4E2F-7CF3-509DDB58B68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1331DE98-CC08-6102-FFA5-2FB9A1C733DF}"/>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589AE8F3-67CA-C06F-A405-FF7B59355539}"/>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5297DD15-485C-FCE3-D0C6-8DAAED1D81C9}"/>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C465854B-B10C-DB65-886C-394E4BED6E7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25EE238A-301A-D1BD-E6F9-EA1537BB64C6}"/>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70A66C8D-046E-576D-25C8-64A915B1D50C}"/>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B0ABD563-DA5A-EF40-8988-8ADB5F1148D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8CB6057F-5CDF-86C1-94DB-EAE82CDFDA81}"/>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085BEACB-EE21-655B-E3EA-7E560AC38A6D}"/>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20EE0B77-3B21-5176-EFCA-305178581F7E}"/>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7D2D4CCC-AD8C-AB8A-18F0-BDA032621B29}"/>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42D1C20F-1F1D-CE1E-7DB5-0DCAB1FA1B9B}"/>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BD2EC0C-BF14-A4C1-DA9C-2E951A4ADD20}"/>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4B465764-9EFB-DC54-7BC5-416B85F401C8}"/>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DDF0CE7B-B6D4-839D-FCB6-A424439E0A7A}"/>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61E99F0-E376-26EF-D16F-72A43947087E}"/>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B1E5E6E0-5DBF-23B5-2DD2-54F76A854CCF}"/>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ECC1A6F1-39FD-4AF5-FBDF-1D572C14159B}"/>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E1A7EE4D-E325-C5F7-E0E9-63C251702CC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56FF66C1-2309-82FF-7894-E48DDF9DB99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5C468D11-1238-5E34-ABD1-AF609CD5921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F479C8CC-8389-577C-CDC9-CDCDCBC1CD9F}"/>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06EDEC1B-A512-93CE-D850-4EE1722E0B99}"/>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FEC07A44-6D2B-86EB-87F0-B90714302438}"/>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E1DF5282-0F8A-954F-14DC-CF850F592B46}"/>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04FE81F0-4121-C1A7-7693-FBBD7B258619}"/>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34F7B1C4-78CB-5B73-0F48-0DB8130DC5E1}"/>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9AAC96F8-A2C2-E2D4-904F-D09D20082CA6}"/>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E24CBB19-EB0D-1868-50B3-CE33E8FE259F}"/>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4913F548-8A0E-F7A1-2572-B9280007D44A}"/>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1177FF71-33AF-93BF-A993-30BF7D5E9D7F}"/>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D9E44592-00C0-B4AD-2E62-BC9618A9E3C0}"/>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6065BD5C-2DCA-868C-7312-DD715F2EC7BE}"/>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B2187E24-F1F5-4F90-893A-C5A66B089125}"/>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49377376-40DC-A460-421C-905B4E2FFF2C}"/>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B1074569-2B29-4031-C824-A073BA68E75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0A612F6-F4A7-8863-1BC6-FA10877B0C12}"/>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624C99AA-D9A5-41F1-36DB-664F52D59DD5}"/>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4BC97999-179E-457C-848F-881FA14D3276}"/>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6E9F1F7C-CE25-8B9F-F00B-D7A9F3E31D93}"/>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7408F3AC-925A-6C35-575C-0B613F36023A}"/>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8B36B010-0F06-36F9-7E14-88A670B7039D}"/>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2ECDB1A-A617-7B2E-F82D-10B199B9564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717A590E-1ED5-3F81-2484-E610BBC3DBFF}"/>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0635CE5D-D745-B1C9-6AE8-DE3C7685FD8A}"/>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11DC661-79C1-CBCA-AE40-C146DC061FC9}"/>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FFB0F997-3260-00C1-EE7B-35A03D35AB2F}"/>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F513D756-4585-6857-FAB6-DEFE35C012E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8A609587-703B-7408-4522-F4FB96062E3D}"/>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9BFB3C29-3E7A-A014-1D05-25998A933838}"/>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7FD69EC5-E1FF-6414-1E3D-F12703CB15E6}"/>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11A22E06-0BF2-3274-131B-54F857F1BDD2}"/>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A9C8E77A-0317-80D2-89E7-F997F423F8DD}"/>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8B60685B-3D07-2F3E-F1E4-7017074A1623}"/>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28DE3F2B-6253-4A28-4E75-BE5DCF903938}"/>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6939AE1B-803F-7931-2145-752FB9172D6B}"/>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450A4C10-B709-221F-BFF6-9FDCD77D2F3D}"/>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FB92B77E-5F55-89C6-1C9D-85927C7C397F}"/>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A578F32D-974E-B379-8755-44DED7DC2DF7}"/>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B695C5B7-1510-47FB-F330-8DAEFA049502}"/>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3162336A-25AF-B611-2C71-85CDB6E8AA5C}"/>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D1316BC7-3744-3693-9206-B63C73319C6F}"/>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B79A5813-BE11-45B8-1540-CE9B4D8979E7}"/>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DADC2459-3A92-72AB-3B7B-3C6C5CF4353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06A59D25-DF63-CFC0-193D-EF6A2F472EA6}"/>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6F7A9BC3-08FF-AB09-3F56-F91F5435799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9DF2042E-F643-8A41-A396-A614AC278A54}"/>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E9B06F38-A8A3-B58D-4542-8DF6CDC633F3}"/>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AE23CD29-9489-2C99-FF4A-3AF32270AB49}"/>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0298808D-F6A6-7623-F9D1-ECCC9320E00F}"/>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B8ED7261-0270-A18F-C9ED-3F22ADD48366}"/>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E4D947BE-7F23-E37B-9ABB-94621C2DF16C}"/>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2E00E144-BB4A-1ACC-4C8D-A48C59E09523}"/>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EE18E2D2-B324-217E-E8B3-8831D990C1E8}"/>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2249262E-8039-96D2-EE62-3D37D6F5D93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56F15B6F-33B7-48B6-DBDC-6CE89AF83F5C}"/>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F091FA93-43F3-985A-7758-A44BBE33CB51}"/>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8E0D87A5-5211-84AC-CCD1-106F799C494D}"/>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D5D6F27F-FCB9-749B-3CFC-DB671DDBAEAB}"/>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4E10C3CD-899D-4A2F-80E7-A0756CE0A27C}"/>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103C2D5F-DDB0-27DB-8D5B-205274C634DD}"/>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4890B6C0-2D9F-4E1F-9867-D568C7B7AF5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4C69F011-A3E6-AD8F-3ABD-17E53F2D81C4}"/>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092C304-CEC8-1939-9C58-893982A45115}"/>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122BCB36-2DDA-B83B-CC17-AD96C3FAC651}"/>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6D0F4D7D-5C3E-FE38-70B5-C9598B5A109F}"/>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493E1D5-A3DC-02D9-3FFE-89EF8CFB6C79}"/>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37760687-6D46-F774-D4C1-7EEDB3494CAA}"/>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E9C677BE-1693-6374-5034-278F4D149CB8}"/>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917687F4-FDC0-50CA-EDAE-6EA33D9F2FA4}"/>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5CAAB25-40FB-6EB7-A608-D98B13E73888}"/>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EBEB0EE6-2576-8AF7-992B-49C01404D9B5}"/>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036F9C23-171B-063F-023C-92522018DD24}"/>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36DA44FE-1A03-9CDA-A54B-0138303EE23C}"/>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8BF3ABBF-A8D1-FEDB-23B5-6AE75757A7C3}"/>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C4A1FE4-028D-6B04-A004-56E9403F18F9}"/>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0375577E-E0D8-2E71-312A-3A03291B19FD}"/>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7B24DA01-6909-FB1B-91C8-AEC31CA2B186}"/>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C1C8EEE9-1AFE-172E-ACD5-9AF86C4000B3}"/>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77957ECE-F05E-ED43-60F5-45E80688F528}"/>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058F3940-0952-4971-75EE-4B0ABC2A1AD4}"/>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0A1DDD15-36AD-09D5-75D0-754E0DD965C4}"/>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3E219454-7FF5-DCA9-6E55-064FDCD1DBB2}"/>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9CEE6424-F375-371D-3480-A4F632651690}"/>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11D54562-D3F7-F082-8BA5-7E346EE530C0}"/>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5EBA98A6-4F13-1C67-C1E9-8C006A466E85}"/>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E9063A26-8DF3-ED05-5C7B-DC01CED3B9E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BA5D2D9-43E8-97FF-B538-39D7407EF1AA}"/>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8ED1BCC0-7806-D115-2616-2059AD5D1480}"/>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78EC6958-FC8B-9F88-FB79-80D0E4BFBE64}"/>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E05EC794-CB7A-FFA9-EB5B-B6B83F6E4A42}"/>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680F8C9C-5AD3-8A3B-D34F-C20F39FC5A2B}"/>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7B55B78A-980B-14FA-7957-9FBB5A34F0A1}"/>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225306C3-6396-5EE8-B9B2-640A99C009B0}"/>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842D5502-331E-E521-E3AB-4B3D6560518C}"/>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68148BC7-BE10-86FA-CD47-F764F4AA5FD9}"/>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527B1D0F-F68A-7BFE-C1F7-3BD5371A7670}"/>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7369754A-8844-96C0-6D53-AA4E41DDC1F6}"/>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99FEF050-CC59-214E-DBF5-5971B2008EEB}"/>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36915688-53AB-6519-25C3-FBFC854F5A8A}"/>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1CE01733-BBD7-DB8E-D9E1-3AC834DF734B}"/>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2D0BA2DF-8DB6-A36F-3F0F-D3C4CC710E3A}"/>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4024D5BE-EB2C-E1D1-FF07-014A40645CA8}"/>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811025FE-88F9-C25B-95C5-CFBB9BB0C1C7}"/>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F660FDD0-A76D-DDA7-B448-ABA9CC375009}"/>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A9427347-538C-8AFC-4977-DAC1D4ADE5A2}"/>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BA0711FC-A7DA-0529-F977-B2362AA362C7}"/>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0915F261-7AD4-4781-C465-0984C6CE1E66}"/>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D8D1A72C-2E6D-5068-CC45-FA1DB9496143}"/>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16586172-E555-9A56-6EA3-660D8479E23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FB3026F4-EBEF-9DAA-7F7F-5B90F44D4777}"/>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F9BFD38D-B69D-D3AA-CF1A-8E6ACF6CC583}"/>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523B93CF-E5ED-F577-64BF-EA4B500FF9EB}"/>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E49CAC92-ECDD-32A5-C299-A8F8BA2155B4}"/>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D27F89FA-C703-1179-2C38-3575B70188CC}"/>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CC097ACB-7CE2-1A46-BF04-B139446F4D25}"/>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7821D8B5-2D09-86A4-E41A-D4941ACFDFA4}"/>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439F8329-CA8C-BBF1-EE8F-FBF0BEA6ABE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3541AE4C-C781-3457-45BD-D316B08EB1C7}"/>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0CAF610E-0CD1-1B4A-387E-E79DE31D80AD}"/>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0108C40B-38FC-D243-4CE7-B52CBB28D611}"/>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3F8B28B8-78F6-30DF-C725-7F9363B82D0C}"/>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4986D05D-7433-4593-63E6-D087C3FD0F9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9C5ECF8B-538C-A9D0-5E25-96C316A72173}"/>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6D03FD5F-9632-E56F-887A-1A9534EE951E}"/>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EFCFC13D-4091-BA0F-DFC2-1FC4FED41BFA}"/>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646E518-B2B4-1C70-CD49-AAC2691D0E46}"/>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B0F73A42-9DB2-F7F4-A7A3-B55482252030}"/>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7487CF22-DA0F-D6E4-1772-EA71A0A0510D}"/>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28025E49-2677-25F6-3E75-D7437A577229}"/>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5C92C1E8-AD0F-EC72-8FC7-548B8D479E7C}"/>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C9AD2F5D-F49A-3F4F-620C-58D2C71930A6}"/>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47009E8D-EAB6-D3F4-56F4-E728396FC59C}"/>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A429791D-D962-1666-A0BA-484D3D688EED}"/>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D073901B-A198-8574-C70E-3AF4EBAF81D4}"/>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34BC4D9A-7AC5-17C8-C9EF-7AF79D3FC2C2}"/>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CB761AAD-8931-F92A-4AEF-26B33D213D3B}"/>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DE672933-98AF-8BCE-3FFC-5B59BFBA47DB}"/>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49AD82F2-7468-F4FF-A73F-7CF71616E757}"/>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FE34E4F8-2524-53FA-34D6-0966A95D363E}"/>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AAC5586E-5C9F-F84C-8742-73682E20C360}"/>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64BD9136-BC23-20B1-93CF-2B8847AC8D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2CF94643-A23E-5CB5-45C0-551C52F4F87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4A29F113-D8F4-B0B1-1467-5B67E7EE7FB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D752BCF-5AC7-3621-5A2B-251C300B24E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82653B7-B2E7-9E6E-03DD-E141478D27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17294282-8CCE-725B-2DA6-6EAFF2CD6FD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94DE8097-828E-26BC-7368-F008F94CD49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CF1D8DAC-7AE5-370F-496E-1B8C38E67A4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7FC922AB-D2A6-4A76-A290-FFB240056856}"/>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37A39E08-37D3-12D7-DAAD-EF66B066F3F1}"/>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85A46A67-FA22-44C3-3438-30EA6E64DAA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2F085604-5940-C652-6D83-CE5D66004E44}"/>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0DAE2D80-F726-F151-7903-77B892C1704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40FF4647-02E5-C9EF-B8E4-A550ED20942F}"/>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DF8369BB-3475-CB88-275E-BF2C00C71D20}"/>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64C02588-4E49-0F9C-3C84-A4B17E7BC4A7}"/>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19B97006-CBC1-3879-4AE8-F605F25ECD83}"/>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4EB1C3C0-FAA7-8179-D76B-0DF0C8A330C5}"/>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D822B80C-BA09-1FB9-C3F6-46717D6A763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6E402D9E-EAAC-5DE5-81AA-BBD46A670B2D}"/>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2E4D59A8-7CD9-004B-546D-AA54FD81E8AC}"/>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1AB08172-5250-3463-1CDD-3DA26D7AA0DE}"/>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3140C3AC-5EB9-CD15-AAC4-7C9D00ED4E4B}"/>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1AF8D2DA-7B5B-B3AD-2C35-19FA3FBC065B}"/>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5B1291A7-F33F-D4E1-729C-086947FBCEB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98493547-7ECF-ACE0-B697-54A0AA425B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B4EE3940-DD90-03DA-D2A5-46D1B49AE8F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19E673AD-F335-935B-F4EB-1C2DE45D34F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B7B6C6E4-BA50-9661-E087-2EA78C21510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D8AEF5FF-81DA-9741-656F-310BAAFC170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AC014A00-E7F9-D34C-B5BA-FE4EB7B9B20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027C1FD-9C10-2E26-4B46-6BA8422FFD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F319884-BDC0-E386-D627-4E7302054D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F356BBEA-4EC4-D57F-E11A-A6DB57884D67}"/>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2B276CCD-3C59-F1C7-0975-AE5AF83527C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CDE8FC81-AFB6-4C7B-75AE-08576F4670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808AE782-1DA8-C075-F9C3-5C8B26B01CA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D49EA27B-253E-A425-11B2-E14E857B3ED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840B55DB-42E1-B8C5-128D-36C7BE5E4D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1FE93B54-15D8-A5C6-506F-9F05FCF5940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87DDF0C-C2BD-9EDC-E1AE-0F52DE7AB83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5984E700-2B3A-F086-0CF9-1FF807CB937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76AC2FD6-CAB8-195B-D46B-5E75C04ECD62}"/>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D3D0044E-E050-3E2D-8DE6-FE2D9DC7405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E66E756B-5E54-7154-47C7-E7F88063A49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851EBDE7-75D0-6B11-A34B-F68823E203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396BB865-1D76-FF61-CCE8-4189CE7AC1A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C37C39A4-FD92-DD6F-D61B-CA9E0D94C0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109A3A81-DB8A-A781-1DF7-840266175F6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25EE3416-A998-8A2E-E2B2-CA09DD8B68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644FE61D-E39C-37D5-F3C9-89A41B4EC14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F68FF9DA-7710-E8B0-E230-A1CB0B396E58}"/>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478D209A-DA33-216E-C402-1A770658EC4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1F51D5C8-A717-211C-D9A3-6D7C8BB4C14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262B0870-7689-DDF3-C843-8E570E96503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61455D3-F19D-B380-EA87-4B829718C5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14F86A39-5B79-DAEF-011E-7F89B687208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15EE4E9B-3955-85BA-849D-E63E0FAEF05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7AE18542-B0A4-4184-17C0-9D2FCE45508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917ABF4F-A83A-B4DF-BB0C-4BBCA71B7B2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3FAB2125-B7E2-C47F-31F9-23F227EAC58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D8B0426-992D-CB66-15D6-A8AA0A30432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BB826BE1-ADCA-BFCB-60AE-96D69DBA84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AE5EF3A1-5859-32FA-13A2-F06E0A5D2BF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D4ED7A48-7C83-51C4-0E93-CBE3DCA29AE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47E4EACE-6941-9046-B8F7-E41ECDDA9C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A2F215EF-0D5D-33ED-A142-BB665F93EA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B33CB5E5-DBB9-4779-1723-59B4A8F33FC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C32AF7AD-D34A-82BF-7EB4-916E634963F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1B903190-085A-C5F7-F4C8-19286F21839A}"/>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EF4A25D7-0EB5-57F7-8A61-D7D35026EEF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040B73A6-DCA6-B0CE-4617-DE30450415E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4C442A44-FA90-5B10-204F-4C60AE3244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81459DDA-EF7A-B479-2DDA-F7DEBDFE258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66B5EB34-26EB-57EE-3A80-9A684218EE1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B9B685A3-8745-AAD2-80EA-FB0559BCE5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A3541E63-4D65-121F-CE2E-A84D4DC0BA6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EDAC1AA-6512-F4E4-4EB3-F72F38D1FED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C8907829-391E-1983-06A8-F1D53CD269DE}"/>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5BBBD997-2C0E-EEFB-B104-D6F0C86A84E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E491AD01-B8D6-B9F0-8EF8-2C643D1B88D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B2839904-098C-29E0-ED52-F0C6965CBF3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0D25C661-FF04-32DC-6549-E3978558B60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5FD33EBC-1279-6225-605A-2B1A69801A6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ED3A589E-32B3-85AD-70C2-367982CA3D2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4C117B7E-5813-B274-5611-8F51C1F47D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25B9CD95-2230-EA60-6D39-83729CD9D81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38CFDB45-0E0E-FE50-0A2C-1848316D7B5B}"/>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056FABA8-3346-67DC-9052-26F27C84919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53CA742B-6B56-95BA-3DE5-9D91A89795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D4A29570-3662-3975-04B1-1A7CF0FF23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0804ECBB-B05A-F2D4-0D5B-246DCD4A11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634D5D25-5308-086E-2987-32CF18350A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C87A719C-C144-0795-7083-6BD7870DBE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578F7865-AD9D-04F8-3D2C-36CB8C8710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794F2D60-1D6B-8B64-0E4B-41B92CD508B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2093105A-91F0-EA1C-071F-90F7A7AF8476}"/>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2B179AE7-8D2E-34F7-8800-A618225CB5F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CB422DB4-3D3B-27FF-50D4-B22CDBAC237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F66E8FE2-3A99-1CFB-9A5E-54BBC2387C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367683-AAEB-2474-800C-D58D4C63518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DDE26422-C198-54D1-0501-2A7538F8E7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6E9CF867-3070-AC36-76AE-BC56A3D4EF7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B18CBF5C-0AA6-EF50-D6F8-B9D00FCB98B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4FB67713-26AA-D468-2BB9-1E7EB000AC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71C55663-37D9-E9FF-DA09-5F05B6E352E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D1BCE132-EB2B-2E78-3336-F2CCF0B96CAE}"/>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83282EBA-2E1A-55C6-72C7-4056B1F804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BAF20AC5-F503-FEAD-393B-FF0A8962B70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ED4A0B3C-706D-6281-F91B-8430B5CC25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4BD357DD-B555-5E6D-2485-36478840A6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C643FB96-3DFE-7D6C-E7A0-9FDB502A470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4D94D825-76FE-4B56-36E5-63C7ADD68BF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6F56A6F5-F039-854E-E74E-5336EA8EEF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C93F1EDA-2978-F8EC-3B12-004BD30B06B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E6844536-A4C8-55A1-311B-97026054DC88}"/>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A4D035D8-48F2-5220-95C8-7250ED5FEFB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5F70656F-8E87-A65B-29E7-846B71E0CB4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418B573F-476D-DD61-D539-F40FBD332DF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CF67E719-04E7-F21B-5096-BE745D5AF3C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6FF5D11D-A840-9CE8-503E-9B1D8C1FFA7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AEC5B597-2A11-F65A-3A8D-96E9DF47A50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A5496CC9-7795-9A52-F269-0E02CD7A74E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3AF0BC59-0EA3-01C5-BFF8-5C3934F119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BE22D7C9-7209-31CC-61F6-52F12285560F}"/>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34812DFE-512F-4A8C-9EE8-AA0D2AF8666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A1F0553A-AD7F-E95F-6E8C-DA3B0E5FC71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F3B21088-A799-0C8E-E6EF-4601109F5D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FBFF0576-4696-48C7-AAFA-EE5F742058C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503781DE-4D3A-D009-8AE7-83913053664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38BA209F-78C1-DA32-DB0B-7A4F0916304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D468B7CD-3CC6-A3E1-AA88-787B21AA21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64629A1D-FCAB-78F1-5F6F-E2566372787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BD0123E4-6176-EFE6-B3F0-D13E51CE39B8}"/>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1D029560-C857-864B-911B-F26F26C619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BEB3D6BB-7A04-A69B-4B97-598D7823699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74593B11-C9FD-37C8-F72B-0D14CAF566D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18A83CCB-F17D-C0AD-1AF4-BE4B31B64F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BCA3A4F4-3530-F7E0-770E-07597FCD4BF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1912A4B6-3045-596B-D25A-20D08519AEB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856E4ED6-CD8C-659E-EA4D-A73FC2D19E5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3CF85C6D-2792-96D5-6AB6-7517ABD3E69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C5CBBE3F-7701-CE64-6708-F95223E0A604}"/>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CA7F6FCD-B192-8665-B6E0-DBA4A885981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05A21D1F-F58A-8BEE-0B48-8E247172337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A63A609A-3645-47C3-7F0F-8D0DFD3BFD0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8AB9032E-D7A4-4B5F-1191-84407BD2090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50289E3A-F8E9-2091-324A-39D64EFD170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0A0DD0E1-BE04-FB02-1681-D1932E63C98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68BFC958-8DB6-D815-6055-1D6B1C8D64B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7BB5A7B4-EFE6-33F9-6001-914FE4769D2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0E59EEC5-7611-4B5A-3728-8D532AABFDEB}"/>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B7EC71DE-109A-85DA-975C-CDC83BFC32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1462415E-9196-B947-1F21-8D8DA6A50C2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CC9808E2-211C-E797-4FEC-4573F26AC33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17237D3C-8E68-DDF3-DF33-F01C8FEA71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24789ADD-EE06-B1DA-8A15-97ED74C157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129C4392-1C11-D9DE-B060-54C3122E2C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61CEF147-8FE7-B057-2C87-196D03BFAA6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782D496F-CD5F-5C4E-0371-F22B3EDAAA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F51111CB-8B88-0AB1-16BA-D24B7808E121}"/>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CE380DB7-B05D-FF59-8FBA-A8463F38F99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B1AE6D6B-B9B3-E816-9D8C-C352C591482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C96985CD-0296-6534-1C4B-0E2F2DFBEA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C3FF148F-A258-CAA9-B148-9430D420EB5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8257C1BD-FD93-FECE-FA9E-4DAA51FF0E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20299491-EFDF-508F-75DF-E01FB41D9CB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8D776E1D-2B9A-E1D3-332E-AD91AC8A9BD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A77FA6B4-F8DF-FC20-6036-070ABD1CDD5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F2B2FD11-AAC2-FE3C-6C25-6F763E21BD9C}"/>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68573A56-2F38-8E89-02CF-C4715EE4CDCA}"/>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2464189A-45FE-49DF-EA7C-D147EBC31B44}"/>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FCC97A1D-4404-3209-64DB-C561C3A80824}"/>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AC093DED-A3A1-0782-53F4-987A8786DFF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8B22CD31-582E-524A-F467-B8822B23D9B2}"/>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24456091-EEEB-C7DB-58D9-7E2A3A698A4E}"/>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CADF9A3B-E699-1596-B18C-50D05A611347}"/>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2948ADB3-3DA9-0BE3-D91C-FB42CE916350}"/>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29E00E6D-272B-B2F5-9C0B-4B59059AB571}"/>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EE634DF-11AB-4F5B-14B6-18A38D23D5A9}"/>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B30D1549-4222-A02F-AA22-D6B9EE524AA4}"/>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26AFD71E-9060-D093-3358-0E28FC10D957}"/>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C19A8C6D-6ABF-9A86-12F3-6CA03E1BA4E1}"/>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91DAAE14-9394-42AA-1CEC-06AD664CA392}"/>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FF4FB42C-8663-AF15-123A-AFD4A35C7AD8}"/>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F55F2DDD-6A7B-B94D-1040-AB991ED45225}"/>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C3FC42BC-695E-8780-6CBA-CEE460985203}"/>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9C2511A7-4AC9-CBD8-B01D-4F07AA1DF341}"/>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F05F7365-FEB9-818A-F005-243540E20B95}"/>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53AEACE-AE05-6951-9E5A-BBF80ED5E299}"/>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6D92747F-891F-398D-AC50-BA310A3235AA}"/>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21805B89-2044-D7FC-5E56-DE7E8AAB52FA}"/>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0A482340-EB9A-38D1-684C-826DB5D42842}"/>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5B44A907-D59B-802B-40FB-C61FA97B7D7B}"/>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CF9B4FB5-4BAC-4139-7EB4-D7EE01AB5FA7}"/>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8FDCC8DF-12FD-0BA8-DB59-ACF0E6055110}"/>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FB836D83-8D81-718C-AE48-712BA3C987A0}"/>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7A3D6F91-8948-A4DE-1F91-217C258C5BCA}"/>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95C1BC4E-115D-C3B5-16EA-62A87D507EB7}"/>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445EA2D5-8389-B1B9-BF18-FD089BF45B0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FEBDA5AE-D16E-AD2D-9829-AF24A8786C48}"/>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05" name="Group 3804">
            <a:extLst>
              <a:ext uri="{FF2B5EF4-FFF2-40B4-BE49-F238E27FC236}">
                <a16:creationId xmlns:a16="http://schemas.microsoft.com/office/drawing/2014/main" id="{D0967880-CD21-F148-44F6-5068358F5A71}"/>
              </a:ext>
            </a:extLst>
          </p:cNvPr>
          <p:cNvGrpSpPr/>
          <p:nvPr/>
        </p:nvGrpSpPr>
        <p:grpSpPr>
          <a:xfrm>
            <a:off x="1263384" y="5455511"/>
            <a:ext cx="3167370" cy="858107"/>
            <a:chOff x="4014110" y="4950936"/>
            <a:chExt cx="3167370" cy="858107"/>
          </a:xfrm>
        </p:grpSpPr>
        <p:sp>
          <p:nvSpPr>
            <p:cNvPr id="3806" name="Freeform: Shape 3805">
              <a:extLst>
                <a:ext uri="{FF2B5EF4-FFF2-40B4-BE49-F238E27FC236}">
                  <a16:creationId xmlns:a16="http://schemas.microsoft.com/office/drawing/2014/main" id="{A126D3BA-7D4F-E224-57F9-387C5D275AE7}"/>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07" name="Freeform: Shape 3806">
              <a:extLst>
                <a:ext uri="{FF2B5EF4-FFF2-40B4-BE49-F238E27FC236}">
                  <a16:creationId xmlns:a16="http://schemas.microsoft.com/office/drawing/2014/main" id="{6C5E5012-AA18-3EB7-2BBE-624AD669E14A}"/>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08" name="Freeform: Shape 3807">
              <a:extLst>
                <a:ext uri="{FF2B5EF4-FFF2-40B4-BE49-F238E27FC236}">
                  <a16:creationId xmlns:a16="http://schemas.microsoft.com/office/drawing/2014/main" id="{B43D6F1D-EC71-B42E-D87F-A46AF38EBD3F}"/>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09" name="Freeform: Shape 3808">
              <a:extLst>
                <a:ext uri="{FF2B5EF4-FFF2-40B4-BE49-F238E27FC236}">
                  <a16:creationId xmlns:a16="http://schemas.microsoft.com/office/drawing/2014/main" id="{73920D5E-9CDF-918E-53FF-95C4D32356EF}"/>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10" name="Freeform: Shape 3809">
              <a:extLst>
                <a:ext uri="{FF2B5EF4-FFF2-40B4-BE49-F238E27FC236}">
                  <a16:creationId xmlns:a16="http://schemas.microsoft.com/office/drawing/2014/main" id="{BBAAAB11-6B8C-E4BB-D953-AB540E559566}"/>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11" name="Freeform: Shape 3810">
              <a:extLst>
                <a:ext uri="{FF2B5EF4-FFF2-40B4-BE49-F238E27FC236}">
                  <a16:creationId xmlns:a16="http://schemas.microsoft.com/office/drawing/2014/main" id="{1516A598-0E30-58C5-9ADF-285DED41A0EB}"/>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12" name="Freeform: Shape 3811">
              <a:extLst>
                <a:ext uri="{FF2B5EF4-FFF2-40B4-BE49-F238E27FC236}">
                  <a16:creationId xmlns:a16="http://schemas.microsoft.com/office/drawing/2014/main" id="{B5EC5DA3-C6F1-63AC-FE1C-81700EDC708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13" name="Freeform: Shape 3812">
              <a:extLst>
                <a:ext uri="{FF2B5EF4-FFF2-40B4-BE49-F238E27FC236}">
                  <a16:creationId xmlns:a16="http://schemas.microsoft.com/office/drawing/2014/main" id="{6F9B0854-C2DA-A513-9E2C-FCC9735909AB}"/>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14" name="Freeform: Shape 3813">
              <a:extLst>
                <a:ext uri="{FF2B5EF4-FFF2-40B4-BE49-F238E27FC236}">
                  <a16:creationId xmlns:a16="http://schemas.microsoft.com/office/drawing/2014/main" id="{AA2FC9D2-9632-A946-FD90-53CA568E7862}"/>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15" name="Freeform: Shape 3814">
              <a:extLst>
                <a:ext uri="{FF2B5EF4-FFF2-40B4-BE49-F238E27FC236}">
                  <a16:creationId xmlns:a16="http://schemas.microsoft.com/office/drawing/2014/main" id="{A02C6879-EB8A-0948-91DE-4ADA3D32C5CF}"/>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16" name="Freeform: Shape 3815">
              <a:extLst>
                <a:ext uri="{FF2B5EF4-FFF2-40B4-BE49-F238E27FC236}">
                  <a16:creationId xmlns:a16="http://schemas.microsoft.com/office/drawing/2014/main" id="{2E3470E9-DE6E-92A3-2FA9-562704B742C3}"/>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17" name="Freeform: Shape 3816">
              <a:extLst>
                <a:ext uri="{FF2B5EF4-FFF2-40B4-BE49-F238E27FC236}">
                  <a16:creationId xmlns:a16="http://schemas.microsoft.com/office/drawing/2014/main" id="{B230E381-8201-4679-5D48-F52557BAC31C}"/>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18" name="Freeform: Shape 3817">
              <a:extLst>
                <a:ext uri="{FF2B5EF4-FFF2-40B4-BE49-F238E27FC236}">
                  <a16:creationId xmlns:a16="http://schemas.microsoft.com/office/drawing/2014/main" id="{C0B67EB9-F00E-D541-D202-7517C10A6EDF}"/>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19" name="Freeform: Shape 3818">
              <a:extLst>
                <a:ext uri="{FF2B5EF4-FFF2-40B4-BE49-F238E27FC236}">
                  <a16:creationId xmlns:a16="http://schemas.microsoft.com/office/drawing/2014/main" id="{8B8EF311-CD1B-89C4-64BA-16106F675F85}"/>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20" name="Freeform: Shape 3819">
              <a:extLst>
                <a:ext uri="{FF2B5EF4-FFF2-40B4-BE49-F238E27FC236}">
                  <a16:creationId xmlns:a16="http://schemas.microsoft.com/office/drawing/2014/main" id="{757714C0-4786-6CD6-F8E5-604B32EDF3BE}"/>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1" name="Freeform: Shape 3820">
              <a:extLst>
                <a:ext uri="{FF2B5EF4-FFF2-40B4-BE49-F238E27FC236}">
                  <a16:creationId xmlns:a16="http://schemas.microsoft.com/office/drawing/2014/main" id="{3A703A45-9DEF-C4D0-6A40-F382A77D2805}"/>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22" name="Freeform: Shape 3821">
              <a:extLst>
                <a:ext uri="{FF2B5EF4-FFF2-40B4-BE49-F238E27FC236}">
                  <a16:creationId xmlns:a16="http://schemas.microsoft.com/office/drawing/2014/main" id="{5FCE54D1-ACD1-BD74-6994-9C5B268CB3D8}"/>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3" name="Freeform: Shape 3822">
              <a:extLst>
                <a:ext uri="{FF2B5EF4-FFF2-40B4-BE49-F238E27FC236}">
                  <a16:creationId xmlns:a16="http://schemas.microsoft.com/office/drawing/2014/main" id="{A8F69047-EF18-DD5E-AA12-57E99C742DAE}"/>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24" name="Freeform: Shape 3823">
              <a:extLst>
                <a:ext uri="{FF2B5EF4-FFF2-40B4-BE49-F238E27FC236}">
                  <a16:creationId xmlns:a16="http://schemas.microsoft.com/office/drawing/2014/main" id="{7AAF0DE5-74D5-FD7F-8B75-7B16EB396E6D}"/>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5" name="Freeform: Shape 3824">
              <a:extLst>
                <a:ext uri="{FF2B5EF4-FFF2-40B4-BE49-F238E27FC236}">
                  <a16:creationId xmlns:a16="http://schemas.microsoft.com/office/drawing/2014/main" id="{EC1B1D5D-456B-9F3D-D40A-5A270F9EBE0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26" name="Freeform: Shape 3825">
              <a:extLst>
                <a:ext uri="{FF2B5EF4-FFF2-40B4-BE49-F238E27FC236}">
                  <a16:creationId xmlns:a16="http://schemas.microsoft.com/office/drawing/2014/main" id="{836D3C56-1CCB-EA9C-1A72-263DA8ACBBA9}"/>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27" name="TextBox 3826">
              <a:extLst>
                <a:ext uri="{FF2B5EF4-FFF2-40B4-BE49-F238E27FC236}">
                  <a16:creationId xmlns:a16="http://schemas.microsoft.com/office/drawing/2014/main" id="{77E2A3BC-B368-47FD-E4B1-86D2105CE303}"/>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28" name="Freeform: Shape 3827">
              <a:extLst>
                <a:ext uri="{FF2B5EF4-FFF2-40B4-BE49-F238E27FC236}">
                  <a16:creationId xmlns:a16="http://schemas.microsoft.com/office/drawing/2014/main" id="{4CD0A768-DB27-CF81-4CED-B1A6AF36BC16}"/>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29" name="Freeform: Shape 3828">
              <a:extLst>
                <a:ext uri="{FF2B5EF4-FFF2-40B4-BE49-F238E27FC236}">
                  <a16:creationId xmlns:a16="http://schemas.microsoft.com/office/drawing/2014/main" id="{7A80E1E3-2F23-51D4-5917-1C7C5D534512}"/>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30" name="Freeform: Shape 3829">
              <a:extLst>
                <a:ext uri="{FF2B5EF4-FFF2-40B4-BE49-F238E27FC236}">
                  <a16:creationId xmlns:a16="http://schemas.microsoft.com/office/drawing/2014/main" id="{627F1F48-4950-9C6B-0E00-1AB28BB0998B}"/>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31" name="TextBox 3830">
              <a:extLst>
                <a:ext uri="{FF2B5EF4-FFF2-40B4-BE49-F238E27FC236}">
                  <a16:creationId xmlns:a16="http://schemas.microsoft.com/office/drawing/2014/main" id="{3A539E5E-E163-6ED6-E7E8-147942D4651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32" name="Freeform: Shape 3831">
              <a:extLst>
                <a:ext uri="{FF2B5EF4-FFF2-40B4-BE49-F238E27FC236}">
                  <a16:creationId xmlns:a16="http://schemas.microsoft.com/office/drawing/2014/main" id="{E4A596FC-3B4B-477C-1643-35919C447465}"/>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33" name="TextBox 3832">
              <a:extLst>
                <a:ext uri="{FF2B5EF4-FFF2-40B4-BE49-F238E27FC236}">
                  <a16:creationId xmlns:a16="http://schemas.microsoft.com/office/drawing/2014/main" id="{0B0EC7BD-D53C-F83F-06E8-49FFEBF50585}"/>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grpSp>
        <p:nvGrpSpPr>
          <p:cNvPr id="3834" name="Group 3833">
            <a:extLst>
              <a:ext uri="{FF2B5EF4-FFF2-40B4-BE49-F238E27FC236}">
                <a16:creationId xmlns:a16="http://schemas.microsoft.com/office/drawing/2014/main" id="{36DEF6E5-4EA4-348B-2655-EE0FFD41098B}"/>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1FE8151C-E977-611F-1559-F6B930060D8B}"/>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98D9D3F9-8D0A-C82F-2800-C8AACD565CA3}"/>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424AD696-37A6-C364-20C8-1761DD5D56CF}"/>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7A96BCC3-6318-F0B1-F498-472288C2DC5E}"/>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AC6B7264-7739-0727-B09C-A7711962A451}"/>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A5DE9496-B05B-4D7E-AE04-74DD5D543F09}"/>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35375447-9082-FA59-2101-38D8F40F11D4}"/>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53EEC55C-AE76-D8CC-EF8B-A2F4DA0D5ABC}"/>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1FE2C420-B1A5-1B1B-B999-DE55FF61A2A8}"/>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2F3D24B6-9E92-DCB0-90BC-52143F6C094B}"/>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CA33E303-4EEF-4820-602C-3FBB76753E90}"/>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4D918420-4CFD-39F7-A3A2-5A55A70BDD63}"/>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F35104E3-C9EE-3365-9703-91A2839D4A45}"/>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7A883764-1B3B-6433-5033-65E139C65DE9}"/>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620A1791-1073-7FC7-098A-18905623E937}"/>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9BE62ED2-26CB-6225-984D-B93C63DE38DA}"/>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CB1771B8-BA7E-2020-40E2-971C2F5661E6}"/>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3488CA5E-3A5A-4540-FD93-83F334FDB3D7}"/>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BF940560-E2E2-A603-6387-207455CE3832}"/>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F510A6DD-7B8D-568D-249A-F7B6EB95C626}"/>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152C49FE-1C20-0800-1AE8-81A096DDAC1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22DE3D02-1422-4BB0-EBF9-609AC2A7D73F}"/>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1D784EF2-CEA2-4A1D-AC40-49D8DDCE0868}"/>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735BC1A7-36B2-970E-A279-DD4B43C140AC}"/>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23055E22-9D8E-C6EA-3678-156215A5172B}"/>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04B9F1A-332C-A188-3189-4B672A2278C9}"/>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109348F0-3311-8768-929A-AC51B01DF3DA}"/>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D0CF382-AD08-D5C3-DF7B-340DEC08FCAA}"/>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B88589E0-59A1-1DA0-2FFD-14B851385837}"/>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B84C7205-7F52-4171-3F0F-78FC1A3C3FA5}"/>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3561D64A-F276-99D3-4089-AF1A29DC924F}"/>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F16F5A5D-D74E-62CD-98D1-0C7526316F73}"/>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2D5D91D2-9003-37D7-5B46-3EE3121CFCE9}"/>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E0391196-6BBD-A98F-58E6-C79672383699}"/>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9FA7C9F3-387B-F7A0-935E-4A06953E3DE0}"/>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EE6FD063-60A5-751A-4BF2-159A587A403E}"/>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EC8711F3-DF1F-DCAB-9F9C-1FD7BE64AFEB}"/>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4C4CF152-AFCC-F929-32E4-5E062B4C7BFB}"/>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7DE092B-2585-7300-C019-670BA3D94A68}"/>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E3D177D1-2641-0F45-83C2-324BED022B02}"/>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FA03E082-3883-BC40-E7C4-92ABF1B8E07F}"/>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13F58E1-B9E9-4BDE-2440-245CF61B4D0D}"/>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F01CC85E-B8B6-B4EE-FFDD-BE767860B7BF}"/>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57287B47-F8E0-54B3-EA71-B82C3810FE64}"/>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A24D9B52-ECA6-0393-EE42-7CDD120F7210}"/>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C04EEB00-B387-E9E1-48FD-E1F920B70627}"/>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3DDF5C4F-C2CB-7312-44A0-1283EF77FE4B}"/>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D0D2198F-338D-E519-C640-A3F643B60637}"/>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8F0EC551-1ED8-C25C-DC18-8E8EABC4C52B}"/>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1ECA38EB-F7F4-146E-94AE-C3B92AA62F59}"/>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985232ED-908F-05F3-DD5D-F5BB47125B63}"/>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DFF89578-8FB3-C93F-E32F-8280F49F6BDB}"/>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2AB67F28-4C1A-5B17-86A5-8307357CC065}"/>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C5A9ED84-1077-2C04-55D3-3BA0F32D43AE}"/>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0B97EB48-4BC2-E734-8263-E24DCBB19D95}"/>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7C1746EE-4818-4B88-2883-388BC0AEAB4C}"/>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EEA8738F-0A1C-C22D-FE18-566BCF7E98AD}"/>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99696895-D6EA-5E30-E635-BEDF55A755F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7173F25D-E697-0C87-0C42-FBF703A17F24}"/>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60353BE6-6787-DB58-08EC-BB51F1E118A5}"/>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46EE17D6-B313-0B31-699F-806A22F956E3}"/>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9D33AA74-2DEA-88ED-C11A-37428AA23F95}"/>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1336174E-F677-68FA-F168-79DC6D5570A8}"/>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A9080811-622B-2256-36BF-108784CA82A1}"/>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32063A33-B513-4849-18DB-AFA0FCDC7FF9}"/>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4D302DF6-C6A0-AEDD-AC0E-3F613C7EA2C6}"/>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9BBB4DEC-FF29-41F9-364C-16EDC3C8F12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4C82204F-2B2D-E401-B0E3-4225FE525B0F}"/>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72A4BAE9-1E4F-B2A2-375C-CB0A9D81B5FD}"/>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873277F5-6C08-AA4A-2638-2A7466753F19}"/>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6625C69-C079-0AB1-6236-A96BD5F959EF}"/>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539D0B04-5646-8E79-3319-A0B8EB99345C}"/>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Tree>
    <p:extLst>
      <p:ext uri="{BB962C8B-B14F-4D97-AF65-F5344CB8AC3E}">
        <p14:creationId xmlns:p14="http://schemas.microsoft.com/office/powerpoint/2010/main" val="1895920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71AA-DA91-C890-F2B0-978CE9C03E5E}"/>
              </a:ext>
            </a:extLst>
          </p:cNvPr>
          <p:cNvSpPr>
            <a:spLocks noGrp="1"/>
          </p:cNvSpPr>
          <p:nvPr>
            <p:ph type="title"/>
          </p:nvPr>
        </p:nvSpPr>
        <p:spPr/>
        <p:txBody>
          <a:bodyPr>
            <a:normAutofit fontScale="90000"/>
          </a:bodyPr>
          <a:lstStyle/>
          <a:p>
            <a:r>
              <a:rPr lang="en-US" dirty="0"/>
              <a:t>The &lt;lane&gt; under &lt;center&gt; is a struct. And the attributes of &lt;lane&gt; are a “Attributes” struct in MATLAB.</a:t>
            </a:r>
          </a:p>
        </p:txBody>
      </p:sp>
      <p:pic>
        <p:nvPicPr>
          <p:cNvPr id="4" name="Picture 3">
            <a:extLst>
              <a:ext uri="{FF2B5EF4-FFF2-40B4-BE49-F238E27FC236}">
                <a16:creationId xmlns:a16="http://schemas.microsoft.com/office/drawing/2014/main" id="{8C628216-34E3-A8AE-06B7-BF062A310333}"/>
              </a:ext>
            </a:extLst>
          </p:cNvPr>
          <p:cNvPicPr>
            <a:picLocks noChangeAspect="1"/>
          </p:cNvPicPr>
          <p:nvPr/>
        </p:nvPicPr>
        <p:blipFill>
          <a:blip r:embed="rId2"/>
          <a:stretch>
            <a:fillRect/>
          </a:stretch>
        </p:blipFill>
        <p:spPr>
          <a:xfrm>
            <a:off x="6187400" y="1814121"/>
            <a:ext cx="4498046" cy="954131"/>
          </a:xfrm>
          <a:prstGeom prst="rect">
            <a:avLst/>
          </a:prstGeom>
        </p:spPr>
      </p:pic>
      <p:pic>
        <p:nvPicPr>
          <p:cNvPr id="5" name="Picture 4">
            <a:extLst>
              <a:ext uri="{FF2B5EF4-FFF2-40B4-BE49-F238E27FC236}">
                <a16:creationId xmlns:a16="http://schemas.microsoft.com/office/drawing/2014/main" id="{C46526AD-D111-A458-688A-0FFC160F4AD4}"/>
              </a:ext>
            </a:extLst>
          </p:cNvPr>
          <p:cNvPicPr>
            <a:picLocks noChangeAspect="1"/>
          </p:cNvPicPr>
          <p:nvPr/>
        </p:nvPicPr>
        <p:blipFill>
          <a:blip r:embed="rId3"/>
          <a:stretch>
            <a:fillRect/>
          </a:stretch>
        </p:blipFill>
        <p:spPr>
          <a:xfrm>
            <a:off x="6187400" y="3287560"/>
            <a:ext cx="4895850" cy="1009650"/>
          </a:xfrm>
          <a:prstGeom prst="rect">
            <a:avLst/>
          </a:prstGeom>
        </p:spPr>
      </p:pic>
      <p:pic>
        <p:nvPicPr>
          <p:cNvPr id="6" name="Picture 5">
            <a:extLst>
              <a:ext uri="{FF2B5EF4-FFF2-40B4-BE49-F238E27FC236}">
                <a16:creationId xmlns:a16="http://schemas.microsoft.com/office/drawing/2014/main" id="{4B06E3E7-B9BE-3426-5EAB-70F090C74A2F}"/>
              </a:ext>
            </a:extLst>
          </p:cNvPr>
          <p:cNvPicPr>
            <a:picLocks noChangeAspect="1"/>
          </p:cNvPicPr>
          <p:nvPr/>
        </p:nvPicPr>
        <p:blipFill>
          <a:blip r:embed="rId4"/>
          <a:stretch>
            <a:fillRect/>
          </a:stretch>
        </p:blipFill>
        <p:spPr>
          <a:xfrm>
            <a:off x="6187400" y="4816518"/>
            <a:ext cx="5543550" cy="1333500"/>
          </a:xfrm>
          <a:prstGeom prst="rect">
            <a:avLst/>
          </a:prstGeom>
        </p:spPr>
      </p:pic>
      <p:pic>
        <p:nvPicPr>
          <p:cNvPr id="7" name="Picture 6">
            <a:extLst>
              <a:ext uri="{FF2B5EF4-FFF2-40B4-BE49-F238E27FC236}">
                <a16:creationId xmlns:a16="http://schemas.microsoft.com/office/drawing/2014/main" id="{A5DDEA62-6393-F698-C4EE-652EB16798D1}"/>
              </a:ext>
            </a:extLst>
          </p:cNvPr>
          <p:cNvPicPr>
            <a:picLocks noChangeAspect="1"/>
          </p:cNvPicPr>
          <p:nvPr/>
        </p:nvPicPr>
        <p:blipFill>
          <a:blip r:embed="rId5"/>
          <a:stretch>
            <a:fillRect/>
          </a:stretch>
        </p:blipFill>
        <p:spPr>
          <a:xfrm>
            <a:off x="531312" y="1872641"/>
            <a:ext cx="4782646" cy="3490782"/>
          </a:xfrm>
          <a:prstGeom prst="rect">
            <a:avLst/>
          </a:prstGeom>
        </p:spPr>
      </p:pic>
      <p:sp>
        <p:nvSpPr>
          <p:cNvPr id="8" name="TextBox 7">
            <a:extLst>
              <a:ext uri="{FF2B5EF4-FFF2-40B4-BE49-F238E27FC236}">
                <a16:creationId xmlns:a16="http://schemas.microsoft.com/office/drawing/2014/main" id="{84D0A08C-B1CE-7F4E-37E1-C3EC74E462F8}"/>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33709E-BCB7-4274-26EB-F6C7EE720074}"/>
              </a:ext>
            </a:extLst>
          </p:cNvPr>
          <p:cNvSpPr/>
          <p:nvPr/>
        </p:nvSpPr>
        <p:spPr>
          <a:xfrm>
            <a:off x="1381385" y="3855138"/>
            <a:ext cx="2182270" cy="121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CC1179C-BB52-4421-F998-F59B9C54BB5A}"/>
              </a:ext>
            </a:extLst>
          </p:cNvPr>
          <p:cNvCxnSpPr>
            <a:cxnSpLocks/>
            <a:stCxn id="9" idx="3"/>
          </p:cNvCxnSpPr>
          <p:nvPr/>
        </p:nvCxnSpPr>
        <p:spPr>
          <a:xfrm flipV="1">
            <a:off x="3563655" y="2582576"/>
            <a:ext cx="2639041" cy="1333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C8048F-DE99-D587-5100-E23CCE9AD6FA}"/>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696BFCC-1183-717F-5AFD-9BE3B92B4B37}"/>
              </a:ext>
            </a:extLst>
          </p:cNvPr>
          <p:cNvCxnSpPr>
            <a:cxnSpLocks/>
            <a:stCxn id="11"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D32E43-9112-6953-34F8-347497B77F05}"/>
              </a:ext>
            </a:extLst>
          </p:cNvPr>
          <p:cNvCxnSpPr>
            <a:cxnSpLocks/>
          </p:cNvCxnSpPr>
          <p:nvPr/>
        </p:nvCxnSpPr>
        <p:spPr>
          <a:xfrm>
            <a:off x="6705712" y="4089748"/>
            <a:ext cx="0" cy="7267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4B7601-C573-B3E1-FB72-0AA9AB2D075A}"/>
              </a:ext>
            </a:extLst>
          </p:cNvPr>
          <p:cNvSpPr txBox="1"/>
          <p:nvPr/>
        </p:nvSpPr>
        <p:spPr>
          <a:xfrm>
            <a:off x="6753175" y="6150018"/>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55188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C24E670-F44B-2D60-3114-EC6AFB37325E}"/>
              </a:ext>
            </a:extLst>
          </p:cNvPr>
          <p:cNvPicPr>
            <a:picLocks noGrp="1" noChangeAspect="1"/>
          </p:cNvPicPr>
          <p:nvPr>
            <p:ph idx="1"/>
          </p:nvPr>
        </p:nvPicPr>
        <p:blipFill>
          <a:blip r:embed="rId2"/>
          <a:stretch>
            <a:fillRect/>
          </a:stretch>
        </p:blipFill>
        <p:spPr>
          <a:xfrm>
            <a:off x="6096000" y="3172545"/>
            <a:ext cx="4867275" cy="942975"/>
          </a:xfrm>
          <a:prstGeom prst="rect">
            <a:avLst/>
          </a:prstGeom>
        </p:spPr>
      </p:pic>
      <p:sp>
        <p:nvSpPr>
          <p:cNvPr id="2" name="Title 1">
            <a:extLst>
              <a:ext uri="{FF2B5EF4-FFF2-40B4-BE49-F238E27FC236}">
                <a16:creationId xmlns:a16="http://schemas.microsoft.com/office/drawing/2014/main" id="{D6D2AC8F-3A8F-C5A0-38BA-B82663BA64B5}"/>
              </a:ext>
            </a:extLst>
          </p:cNvPr>
          <p:cNvSpPr>
            <a:spLocks noGrp="1"/>
          </p:cNvSpPr>
          <p:nvPr>
            <p:ph type="title"/>
          </p:nvPr>
        </p:nvSpPr>
        <p:spPr>
          <a:xfrm>
            <a:off x="431104" y="233134"/>
            <a:ext cx="10515600" cy="754903"/>
          </a:xfrm>
        </p:spPr>
        <p:txBody>
          <a:bodyPr>
            <a:normAutofit fontScale="90000"/>
          </a:bodyPr>
          <a:lstStyle/>
          <a:p>
            <a:r>
              <a:rPr lang="en-US" dirty="0"/>
              <a:t>&lt;right&gt; is a struct in MATLAB, which contains cells. And each cell element is a struct. </a:t>
            </a:r>
          </a:p>
        </p:txBody>
      </p:sp>
      <p:pic>
        <p:nvPicPr>
          <p:cNvPr id="4" name="Picture 3">
            <a:extLst>
              <a:ext uri="{FF2B5EF4-FFF2-40B4-BE49-F238E27FC236}">
                <a16:creationId xmlns:a16="http://schemas.microsoft.com/office/drawing/2014/main" id="{33379C81-5FDF-037C-B7ED-4C9B183602FF}"/>
              </a:ext>
            </a:extLst>
          </p:cNvPr>
          <p:cNvPicPr>
            <a:picLocks noChangeAspect="1"/>
          </p:cNvPicPr>
          <p:nvPr/>
        </p:nvPicPr>
        <p:blipFill>
          <a:blip r:embed="rId3"/>
          <a:stretch>
            <a:fillRect/>
          </a:stretch>
        </p:blipFill>
        <p:spPr>
          <a:xfrm>
            <a:off x="531312" y="1872641"/>
            <a:ext cx="4782646" cy="3490782"/>
          </a:xfrm>
          <a:prstGeom prst="rect">
            <a:avLst/>
          </a:prstGeom>
        </p:spPr>
      </p:pic>
      <p:sp>
        <p:nvSpPr>
          <p:cNvPr id="5" name="TextBox 4">
            <a:extLst>
              <a:ext uri="{FF2B5EF4-FFF2-40B4-BE49-F238E27FC236}">
                <a16:creationId xmlns:a16="http://schemas.microsoft.com/office/drawing/2014/main" id="{C7AF7CDB-D3E6-5D90-4FAA-A61829B30634}"/>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pic>
        <p:nvPicPr>
          <p:cNvPr id="11" name="Picture 10">
            <a:extLst>
              <a:ext uri="{FF2B5EF4-FFF2-40B4-BE49-F238E27FC236}">
                <a16:creationId xmlns:a16="http://schemas.microsoft.com/office/drawing/2014/main" id="{6EBD1DC3-A15A-A2BB-C32E-54FADB526E97}"/>
              </a:ext>
            </a:extLst>
          </p:cNvPr>
          <p:cNvPicPr>
            <a:picLocks noChangeAspect="1"/>
          </p:cNvPicPr>
          <p:nvPr/>
        </p:nvPicPr>
        <p:blipFill>
          <a:blip r:embed="rId4"/>
          <a:stretch>
            <a:fillRect/>
          </a:stretch>
        </p:blipFill>
        <p:spPr>
          <a:xfrm>
            <a:off x="6202696" y="1915188"/>
            <a:ext cx="4113108" cy="871708"/>
          </a:xfrm>
          <a:prstGeom prst="rect">
            <a:avLst/>
          </a:prstGeom>
        </p:spPr>
      </p:pic>
      <p:sp>
        <p:nvSpPr>
          <p:cNvPr id="6" name="Rectangle 5">
            <a:extLst>
              <a:ext uri="{FF2B5EF4-FFF2-40B4-BE49-F238E27FC236}">
                <a16:creationId xmlns:a16="http://schemas.microsoft.com/office/drawing/2014/main" id="{FB3AEFCB-ECA3-677C-3648-F6CCB68CB708}"/>
              </a:ext>
            </a:extLst>
          </p:cNvPr>
          <p:cNvSpPr/>
          <p:nvPr/>
        </p:nvSpPr>
        <p:spPr>
          <a:xfrm>
            <a:off x="1274689" y="4115520"/>
            <a:ext cx="422588" cy="137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A87FF27-FEFD-9995-68DB-F7B35B3C6A45}"/>
              </a:ext>
            </a:extLst>
          </p:cNvPr>
          <p:cNvCxnSpPr>
            <a:cxnSpLocks/>
            <a:stCxn id="6" idx="3"/>
          </p:cNvCxnSpPr>
          <p:nvPr/>
        </p:nvCxnSpPr>
        <p:spPr>
          <a:xfrm flipV="1">
            <a:off x="1697277" y="2842958"/>
            <a:ext cx="4398723" cy="13410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8B1608D-1899-E12E-A022-140FE8044504}"/>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A4110DE-6199-3745-0CF3-211BBCA0DD34}"/>
              </a:ext>
            </a:extLst>
          </p:cNvPr>
          <p:cNvCxnSpPr>
            <a:cxnSpLocks/>
            <a:stCxn id="8"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81674F-8E73-524C-D563-F903F789C1C2}"/>
              </a:ext>
            </a:extLst>
          </p:cNvPr>
          <p:cNvSpPr txBox="1"/>
          <p:nvPr/>
        </p:nvSpPr>
        <p:spPr>
          <a:xfrm>
            <a:off x="7208729" y="4971404"/>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63799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5062-484B-E462-B40D-1F7BFFEB47F2}"/>
              </a:ext>
            </a:extLst>
          </p:cNvPr>
          <p:cNvSpPr>
            <a:spLocks noGrp="1"/>
          </p:cNvSpPr>
          <p:nvPr>
            <p:ph type="title"/>
          </p:nvPr>
        </p:nvSpPr>
        <p:spPr/>
        <p:txBody>
          <a:bodyPr/>
          <a:lstStyle/>
          <a:p>
            <a:r>
              <a:rPr lang="en-US" dirty="0"/>
              <a:t>The attributes for &lt;lane&gt; are described as a “Attributes” struct. </a:t>
            </a:r>
          </a:p>
        </p:txBody>
      </p:sp>
      <p:pic>
        <p:nvPicPr>
          <p:cNvPr id="4" name="Picture 3">
            <a:extLst>
              <a:ext uri="{FF2B5EF4-FFF2-40B4-BE49-F238E27FC236}">
                <a16:creationId xmlns:a16="http://schemas.microsoft.com/office/drawing/2014/main" id="{DA9FCAF9-C864-DEEC-A60E-333434A4B205}"/>
              </a:ext>
            </a:extLst>
          </p:cNvPr>
          <p:cNvPicPr>
            <a:picLocks noChangeAspect="1"/>
          </p:cNvPicPr>
          <p:nvPr/>
        </p:nvPicPr>
        <p:blipFill>
          <a:blip r:embed="rId2"/>
          <a:stretch>
            <a:fillRect/>
          </a:stretch>
        </p:blipFill>
        <p:spPr>
          <a:xfrm>
            <a:off x="531312" y="1872641"/>
            <a:ext cx="4782646" cy="3490782"/>
          </a:xfrm>
          <a:prstGeom prst="rect">
            <a:avLst/>
          </a:prstGeom>
        </p:spPr>
      </p:pic>
      <p:pic>
        <p:nvPicPr>
          <p:cNvPr id="10" name="Picture 9">
            <a:extLst>
              <a:ext uri="{FF2B5EF4-FFF2-40B4-BE49-F238E27FC236}">
                <a16:creationId xmlns:a16="http://schemas.microsoft.com/office/drawing/2014/main" id="{4434842C-CBEB-B7D5-83CA-3809EF05479F}"/>
              </a:ext>
            </a:extLst>
          </p:cNvPr>
          <p:cNvPicPr>
            <a:picLocks noChangeAspect="1"/>
          </p:cNvPicPr>
          <p:nvPr/>
        </p:nvPicPr>
        <p:blipFill>
          <a:blip r:embed="rId3"/>
          <a:stretch>
            <a:fillRect/>
          </a:stretch>
        </p:blipFill>
        <p:spPr>
          <a:xfrm>
            <a:off x="6021170" y="2015838"/>
            <a:ext cx="5210175" cy="1133475"/>
          </a:xfrm>
          <a:prstGeom prst="rect">
            <a:avLst/>
          </a:prstGeom>
        </p:spPr>
      </p:pic>
      <p:sp>
        <p:nvSpPr>
          <p:cNvPr id="5" name="TextBox 4">
            <a:extLst>
              <a:ext uri="{FF2B5EF4-FFF2-40B4-BE49-F238E27FC236}">
                <a16:creationId xmlns:a16="http://schemas.microsoft.com/office/drawing/2014/main" id="{7CF3CD66-1E8A-46CB-CAB8-43DE2C053277}"/>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EFE43A21-CF8B-663C-81F4-881FFBB37BEF}"/>
              </a:ext>
            </a:extLst>
          </p:cNvPr>
          <p:cNvSpPr/>
          <p:nvPr/>
        </p:nvSpPr>
        <p:spPr>
          <a:xfrm>
            <a:off x="1431489" y="4218392"/>
            <a:ext cx="2282478"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5340963-3EB8-ED51-D45C-04A4D2A4D1BC}"/>
              </a:ext>
            </a:extLst>
          </p:cNvPr>
          <p:cNvCxnSpPr>
            <a:cxnSpLocks/>
            <a:stCxn id="6" idx="3"/>
            <a:endCxn id="8" idx="1"/>
          </p:cNvCxnSpPr>
          <p:nvPr/>
        </p:nvCxnSpPr>
        <p:spPr>
          <a:xfrm flipV="1">
            <a:off x="3713967" y="2987875"/>
            <a:ext cx="2307203" cy="13133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B2AB6E5-5424-C789-73F2-BB1AF09B71C0}"/>
              </a:ext>
            </a:extLst>
          </p:cNvPr>
          <p:cNvSpPr/>
          <p:nvPr/>
        </p:nvSpPr>
        <p:spPr>
          <a:xfrm>
            <a:off x="6021170" y="2826436"/>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E42FB1F-83B0-7A87-3502-BA03E1F54B3E}"/>
              </a:ext>
            </a:extLst>
          </p:cNvPr>
          <p:cNvCxnSpPr>
            <a:cxnSpLocks/>
            <a:stCxn id="8" idx="2"/>
          </p:cNvCxnSpPr>
          <p:nvPr/>
        </p:nvCxnSpPr>
        <p:spPr>
          <a:xfrm>
            <a:off x="6524187" y="3149313"/>
            <a:ext cx="0" cy="766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D000ABA-9684-680F-C16A-8A44B0B2EBBC}"/>
              </a:ext>
            </a:extLst>
          </p:cNvPr>
          <p:cNvPicPr>
            <a:picLocks noChangeAspect="1"/>
          </p:cNvPicPr>
          <p:nvPr/>
        </p:nvPicPr>
        <p:blipFill>
          <a:blip r:embed="rId4"/>
          <a:stretch>
            <a:fillRect/>
          </a:stretch>
        </p:blipFill>
        <p:spPr>
          <a:xfrm>
            <a:off x="6021170" y="3996812"/>
            <a:ext cx="5743575" cy="1285875"/>
          </a:xfrm>
          <a:prstGeom prst="rect">
            <a:avLst/>
          </a:prstGeom>
        </p:spPr>
      </p:pic>
      <p:sp>
        <p:nvSpPr>
          <p:cNvPr id="3" name="TextBox 2">
            <a:extLst>
              <a:ext uri="{FF2B5EF4-FFF2-40B4-BE49-F238E27FC236}">
                <a16:creationId xmlns:a16="http://schemas.microsoft.com/office/drawing/2014/main" id="{F24D2EE2-7AD0-20C0-A9A5-DA26A0C2F110}"/>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347660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5C68-69BB-1346-6878-49205B1498E1}"/>
              </a:ext>
            </a:extLst>
          </p:cNvPr>
          <p:cNvSpPr>
            <a:spLocks noGrp="1"/>
          </p:cNvSpPr>
          <p:nvPr>
            <p:ph type="title"/>
          </p:nvPr>
        </p:nvSpPr>
        <p:spPr/>
        <p:txBody>
          <a:bodyPr>
            <a:normAutofit fontScale="90000"/>
          </a:bodyPr>
          <a:lstStyle/>
          <a:p>
            <a:r>
              <a:rPr lang="en-US" dirty="0"/>
              <a:t>The &lt;width&gt; under &lt;lane&gt; is a struct, with attributes described as “Attributes” struct in the next level. </a:t>
            </a:r>
          </a:p>
        </p:txBody>
      </p:sp>
      <p:pic>
        <p:nvPicPr>
          <p:cNvPr id="4" name="Picture 3">
            <a:extLst>
              <a:ext uri="{FF2B5EF4-FFF2-40B4-BE49-F238E27FC236}">
                <a16:creationId xmlns:a16="http://schemas.microsoft.com/office/drawing/2014/main" id="{A95F79F4-CFD3-2093-95BC-528293DFFC0C}"/>
              </a:ext>
            </a:extLst>
          </p:cNvPr>
          <p:cNvPicPr>
            <a:picLocks noChangeAspect="1"/>
          </p:cNvPicPr>
          <p:nvPr/>
        </p:nvPicPr>
        <p:blipFill>
          <a:blip r:embed="rId2"/>
          <a:stretch>
            <a:fillRect/>
          </a:stretch>
        </p:blipFill>
        <p:spPr>
          <a:xfrm>
            <a:off x="5503363" y="1867683"/>
            <a:ext cx="5143500" cy="1181100"/>
          </a:xfrm>
          <a:prstGeom prst="rect">
            <a:avLst/>
          </a:prstGeom>
        </p:spPr>
      </p:pic>
      <p:pic>
        <p:nvPicPr>
          <p:cNvPr id="5" name="Picture 4">
            <a:extLst>
              <a:ext uri="{FF2B5EF4-FFF2-40B4-BE49-F238E27FC236}">
                <a16:creationId xmlns:a16="http://schemas.microsoft.com/office/drawing/2014/main" id="{9D1C80C1-4840-4A62-412C-0906EA9140FD}"/>
              </a:ext>
            </a:extLst>
          </p:cNvPr>
          <p:cNvPicPr>
            <a:picLocks noChangeAspect="1"/>
          </p:cNvPicPr>
          <p:nvPr/>
        </p:nvPicPr>
        <p:blipFill>
          <a:blip r:embed="rId3"/>
          <a:stretch>
            <a:fillRect/>
          </a:stretch>
        </p:blipFill>
        <p:spPr>
          <a:xfrm>
            <a:off x="5503363" y="3532404"/>
            <a:ext cx="5543550" cy="952500"/>
          </a:xfrm>
          <a:prstGeom prst="rect">
            <a:avLst/>
          </a:prstGeom>
        </p:spPr>
      </p:pic>
      <p:pic>
        <p:nvPicPr>
          <p:cNvPr id="6" name="Picture 5">
            <a:extLst>
              <a:ext uri="{FF2B5EF4-FFF2-40B4-BE49-F238E27FC236}">
                <a16:creationId xmlns:a16="http://schemas.microsoft.com/office/drawing/2014/main" id="{26B16CF3-9C74-BCC5-7C13-0D257E47CF26}"/>
              </a:ext>
            </a:extLst>
          </p:cNvPr>
          <p:cNvPicPr>
            <a:picLocks noChangeAspect="1"/>
          </p:cNvPicPr>
          <p:nvPr/>
        </p:nvPicPr>
        <p:blipFill>
          <a:blip r:embed="rId4"/>
          <a:stretch>
            <a:fillRect/>
          </a:stretch>
        </p:blipFill>
        <p:spPr>
          <a:xfrm>
            <a:off x="5503363" y="4890499"/>
            <a:ext cx="5252255" cy="1502978"/>
          </a:xfrm>
          <a:prstGeom prst="rect">
            <a:avLst/>
          </a:prstGeom>
        </p:spPr>
      </p:pic>
      <p:pic>
        <p:nvPicPr>
          <p:cNvPr id="7" name="Picture 6">
            <a:extLst>
              <a:ext uri="{FF2B5EF4-FFF2-40B4-BE49-F238E27FC236}">
                <a16:creationId xmlns:a16="http://schemas.microsoft.com/office/drawing/2014/main" id="{A3F1E672-6FAF-ECA8-2155-277EEDA810ED}"/>
              </a:ext>
            </a:extLst>
          </p:cNvPr>
          <p:cNvPicPr>
            <a:picLocks noChangeAspect="1"/>
          </p:cNvPicPr>
          <p:nvPr/>
        </p:nvPicPr>
        <p:blipFill>
          <a:blip r:embed="rId5"/>
          <a:stretch>
            <a:fillRect/>
          </a:stretch>
        </p:blipFill>
        <p:spPr>
          <a:xfrm>
            <a:off x="424841" y="1867683"/>
            <a:ext cx="4782646" cy="3490782"/>
          </a:xfrm>
          <a:prstGeom prst="rect">
            <a:avLst/>
          </a:prstGeom>
        </p:spPr>
      </p:pic>
      <p:sp>
        <p:nvSpPr>
          <p:cNvPr id="8" name="TextBox 7">
            <a:extLst>
              <a:ext uri="{FF2B5EF4-FFF2-40B4-BE49-F238E27FC236}">
                <a16:creationId xmlns:a16="http://schemas.microsoft.com/office/drawing/2014/main" id="{AE12A1FC-A80F-C600-148D-18EC1F9DABA3}"/>
              </a:ext>
            </a:extLst>
          </p:cNvPr>
          <p:cNvSpPr txBox="1"/>
          <p:nvPr/>
        </p:nvSpPr>
        <p:spPr>
          <a:xfrm>
            <a:off x="1516040" y="5540418"/>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79C8FA-AD9A-70E7-B3D9-FA99A733466B}"/>
              </a:ext>
            </a:extLst>
          </p:cNvPr>
          <p:cNvSpPr/>
          <p:nvPr/>
        </p:nvSpPr>
        <p:spPr>
          <a:xfrm>
            <a:off x="1516039" y="4319187"/>
            <a:ext cx="2404607"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6BDCD69-1909-6043-1C6C-8A02A26EE589}"/>
              </a:ext>
            </a:extLst>
          </p:cNvPr>
          <p:cNvCxnSpPr>
            <a:cxnSpLocks/>
            <a:stCxn id="9" idx="3"/>
            <a:endCxn id="11" idx="1"/>
          </p:cNvCxnSpPr>
          <p:nvPr/>
        </p:nvCxnSpPr>
        <p:spPr>
          <a:xfrm flipV="1">
            <a:off x="3920646" y="2611546"/>
            <a:ext cx="1582718" cy="1790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4DAF60E-8CDD-4658-B3A3-5002FBE31E24}"/>
              </a:ext>
            </a:extLst>
          </p:cNvPr>
          <p:cNvSpPr/>
          <p:nvPr/>
        </p:nvSpPr>
        <p:spPr>
          <a:xfrm>
            <a:off x="5503364" y="2504913"/>
            <a:ext cx="790966" cy="2132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A27C91D-1737-265B-335E-393E220FA47E}"/>
              </a:ext>
            </a:extLst>
          </p:cNvPr>
          <p:cNvCxnSpPr>
            <a:cxnSpLocks/>
            <a:stCxn id="11" idx="2"/>
          </p:cNvCxnSpPr>
          <p:nvPr/>
        </p:nvCxnSpPr>
        <p:spPr>
          <a:xfrm>
            <a:off x="5898847" y="2718178"/>
            <a:ext cx="0" cy="814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B969EE-3DD5-8960-8829-4D878BE5C866}"/>
              </a:ext>
            </a:extLst>
          </p:cNvPr>
          <p:cNvCxnSpPr>
            <a:cxnSpLocks/>
          </p:cNvCxnSpPr>
          <p:nvPr/>
        </p:nvCxnSpPr>
        <p:spPr>
          <a:xfrm>
            <a:off x="5898847" y="4402046"/>
            <a:ext cx="0" cy="48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6EFAC1-6BBB-48BA-4C7E-01A6CB36C6FC}"/>
              </a:ext>
            </a:extLst>
          </p:cNvPr>
          <p:cNvSpPr txBox="1"/>
          <p:nvPr/>
        </p:nvSpPr>
        <p:spPr>
          <a:xfrm>
            <a:off x="6531280" y="648599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60748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4D0C-3A77-7EF7-C148-5A586F78B3CE}"/>
              </a:ext>
            </a:extLst>
          </p:cNvPr>
          <p:cNvSpPr>
            <a:spLocks noGrp="1"/>
          </p:cNvSpPr>
          <p:nvPr>
            <p:ph type="title"/>
          </p:nvPr>
        </p:nvSpPr>
        <p:spPr>
          <a:xfrm>
            <a:off x="305844" y="77026"/>
            <a:ext cx="10515600" cy="1325563"/>
          </a:xfrm>
        </p:spPr>
        <p:txBody>
          <a:bodyPr/>
          <a:lstStyle/>
          <a:p>
            <a:r>
              <a:rPr lang="en-US" dirty="0"/>
              <a:t>The previous slides show several insights:</a:t>
            </a:r>
          </a:p>
        </p:txBody>
      </p:sp>
      <p:sp>
        <p:nvSpPr>
          <p:cNvPr id="3" name="Content Placeholder 2">
            <a:extLst>
              <a:ext uri="{FF2B5EF4-FFF2-40B4-BE49-F238E27FC236}">
                <a16:creationId xmlns:a16="http://schemas.microsoft.com/office/drawing/2014/main" id="{F769B89A-2FB4-904B-8230-ABF19EE383BD}"/>
              </a:ext>
            </a:extLst>
          </p:cNvPr>
          <p:cNvSpPr>
            <a:spLocks noGrp="1"/>
          </p:cNvSpPr>
          <p:nvPr>
            <p:ph idx="1"/>
          </p:nvPr>
        </p:nvSpPr>
        <p:spPr>
          <a:xfrm>
            <a:off x="456156" y="1402589"/>
            <a:ext cx="10515600" cy="4351338"/>
          </a:xfrm>
        </p:spPr>
        <p:txBody>
          <a:bodyPr>
            <a:normAutofit fontScale="92500" lnSpcReduction="20000"/>
          </a:bodyPr>
          <a:lstStyle/>
          <a:p>
            <a:r>
              <a:rPr lang="en-US" dirty="0"/>
              <a:t>A xodr is represented as a struct in MATLAB</a:t>
            </a:r>
          </a:p>
          <a:p>
            <a:r>
              <a:rPr lang="en-US" dirty="0"/>
              <a:t>A child element to its parent element, such as &lt;header&gt; to &lt;OpenDRIVE&gt;, is a child structure to this parent structure</a:t>
            </a:r>
          </a:p>
          <a:p>
            <a:r>
              <a:rPr lang="en-US" dirty="0"/>
              <a:t>XML fields (attributes) next to an element, such as “id” to &lt;road&gt;, are described as a “Attributes” structure</a:t>
            </a:r>
          </a:p>
          <a:p>
            <a:r>
              <a:rPr lang="en-US" dirty="0"/>
              <a:t>The “Attributes” of an element are at the same level as the children elements to this element. For example, “Attributes”, &lt;</a:t>
            </a:r>
            <a:r>
              <a:rPr lang="en-US" dirty="0" err="1"/>
              <a:t>planView</a:t>
            </a:r>
            <a:r>
              <a:rPr lang="en-US" dirty="0"/>
              <a:t>&gt; and &lt;lanes&gt; are all children structures to &lt;road&gt;</a:t>
            </a:r>
          </a:p>
          <a:p>
            <a:r>
              <a:rPr lang="en-US" dirty="0"/>
              <a:t>If an element can have repetitions (but different contents), they may be described as cell arrays in MATLAB. For example, &lt;road&gt; structures are cell arrays in MATLAB, since we may have several roads under &lt;OpenDRIVE&gt;. Also, &lt;</a:t>
            </a:r>
            <a:r>
              <a:rPr lang="en-US" dirty="0" err="1"/>
              <a:t>laneSection</a:t>
            </a:r>
            <a:r>
              <a:rPr lang="en-US" dirty="0"/>
              <a:t>&gt; are cell arrays in MATLAB, since we may have several lane sections under each &lt;road</a:t>
            </a:r>
          </a:p>
          <a:p>
            <a:endParaRPr lang="en-US" dirty="0"/>
          </a:p>
        </p:txBody>
      </p:sp>
    </p:spTree>
    <p:extLst>
      <p:ext uri="{BB962C8B-B14F-4D97-AF65-F5344CB8AC3E}">
        <p14:creationId xmlns:p14="http://schemas.microsoft.com/office/powerpoint/2010/main" val="137250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EE9F-5369-48AD-BD9F-F5A272C2C6AD}"/>
              </a:ext>
            </a:extLst>
          </p:cNvPr>
          <p:cNvSpPr>
            <a:spLocks noGrp="1"/>
          </p:cNvSpPr>
          <p:nvPr>
            <p:ph type="title"/>
          </p:nvPr>
        </p:nvSpPr>
        <p:spPr/>
        <p:txBody>
          <a:bodyPr>
            <a:normAutofit fontScale="90000"/>
          </a:bodyPr>
          <a:lstStyle/>
          <a:p>
            <a:r>
              <a:rPr lang="en-US" dirty="0"/>
              <a:t>At this point, you should observe that XML within MATLAB is just a structure, in a structure, in a structure, in … </a:t>
            </a:r>
          </a:p>
        </p:txBody>
      </p:sp>
      <p:pic>
        <p:nvPicPr>
          <p:cNvPr id="2052" name="Picture 4" descr="Recursion, how does it work?">
            <a:extLst>
              <a:ext uri="{FF2B5EF4-FFF2-40B4-BE49-F238E27FC236}">
                <a16:creationId xmlns:a16="http://schemas.microsoft.com/office/drawing/2014/main" id="{4F3F56CA-6062-48C7-888D-DE92C5582F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2862" y="4337161"/>
            <a:ext cx="4824573" cy="25208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Recursion? - Jaeheon Shim">
            <a:extLst>
              <a:ext uri="{FF2B5EF4-FFF2-40B4-BE49-F238E27FC236}">
                <a16:creationId xmlns:a16="http://schemas.microsoft.com/office/drawing/2014/main" id="{987A5DBE-D2F8-40C4-913A-19D186901F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1857" y="2093203"/>
            <a:ext cx="7381513" cy="2671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bounded Recursion (wiki.secretGeek.net)">
            <a:extLst>
              <a:ext uri="{FF2B5EF4-FFF2-40B4-BE49-F238E27FC236}">
                <a16:creationId xmlns:a16="http://schemas.microsoft.com/office/drawing/2014/main" id="{5628C9C7-FAAB-4FF3-8E46-4EE908B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8339" y="1343024"/>
            <a:ext cx="33623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Tail Recursion? – Perpetual Enigma">
            <a:extLst>
              <a:ext uri="{FF2B5EF4-FFF2-40B4-BE49-F238E27FC236}">
                <a16:creationId xmlns:a16="http://schemas.microsoft.com/office/drawing/2014/main" id="{F8BDFADE-5020-4E62-81F8-A5A55B808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12" y="4430767"/>
            <a:ext cx="19621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892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4269-2140-41C4-81E9-A2A72FFB4B66}"/>
              </a:ext>
            </a:extLst>
          </p:cNvPr>
          <p:cNvSpPr>
            <a:spLocks noGrp="1"/>
          </p:cNvSpPr>
          <p:nvPr>
            <p:ph type="title"/>
          </p:nvPr>
        </p:nvSpPr>
        <p:spPr/>
        <p:txBody>
          <a:bodyPr>
            <a:normAutofit fontScale="90000"/>
          </a:bodyPr>
          <a:lstStyle/>
          <a:p>
            <a:r>
              <a:rPr lang="en-US" dirty="0"/>
              <a:t>The mind-boggling pain of programming XML that I am swimming in now is that none of the prior students used functional recursion</a:t>
            </a:r>
          </a:p>
        </p:txBody>
      </p:sp>
      <p:sp>
        <p:nvSpPr>
          <p:cNvPr id="3" name="Content Placeholder 2">
            <a:extLst>
              <a:ext uri="{FF2B5EF4-FFF2-40B4-BE49-F238E27FC236}">
                <a16:creationId xmlns:a16="http://schemas.microsoft.com/office/drawing/2014/main" id="{C90D8625-828C-42F5-9035-F7E2492BC3B4}"/>
              </a:ext>
            </a:extLst>
          </p:cNvPr>
          <p:cNvSpPr>
            <a:spLocks noGrp="1"/>
          </p:cNvSpPr>
          <p:nvPr>
            <p:ph idx="1"/>
          </p:nvPr>
        </p:nvSpPr>
        <p:spPr>
          <a:xfrm>
            <a:off x="838200" y="2465797"/>
            <a:ext cx="3189270" cy="3711165"/>
          </a:xfrm>
        </p:spPr>
        <p:txBody>
          <a:bodyPr/>
          <a:lstStyle/>
          <a:p>
            <a:pPr marL="0" indent="0">
              <a:buNone/>
            </a:pPr>
            <a:r>
              <a:rPr lang="en-US" dirty="0"/>
              <a:t>Absolutely everything was hard-coded, and written from the top down</a:t>
            </a:r>
          </a:p>
        </p:txBody>
      </p:sp>
      <p:pic>
        <p:nvPicPr>
          <p:cNvPr id="4" name="Picture 10" descr="Introduction to Recursion | Yagmur Cetin Tas">
            <a:extLst>
              <a:ext uri="{FF2B5EF4-FFF2-40B4-BE49-F238E27FC236}">
                <a16:creationId xmlns:a16="http://schemas.microsoft.com/office/drawing/2014/main" id="{8681FC59-BA93-4BAB-993C-E3C01FA7E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963" y="2390649"/>
            <a:ext cx="4013771" cy="394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94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9C18-9F3E-4FDF-9666-13633F6470D4}"/>
              </a:ext>
            </a:extLst>
          </p:cNvPr>
          <p:cNvSpPr>
            <a:spLocks noGrp="1"/>
          </p:cNvSpPr>
          <p:nvPr>
            <p:ph type="title"/>
          </p:nvPr>
        </p:nvSpPr>
        <p:spPr/>
        <p:txBody>
          <a:bodyPr/>
          <a:lstStyle/>
          <a:p>
            <a:r>
              <a:rPr lang="en-US" dirty="0"/>
              <a:t>Here is an example of some horrific code</a:t>
            </a:r>
          </a:p>
        </p:txBody>
      </p:sp>
      <p:sp>
        <p:nvSpPr>
          <p:cNvPr id="4" name="TextBox 3">
            <a:extLst>
              <a:ext uri="{FF2B5EF4-FFF2-40B4-BE49-F238E27FC236}">
                <a16:creationId xmlns:a16="http://schemas.microsoft.com/office/drawing/2014/main" id="{D9182214-EC3A-4E26-9442-FFE8F558339A}"/>
              </a:ext>
            </a:extLst>
          </p:cNvPr>
          <p:cNvSpPr txBox="1"/>
          <p:nvPr/>
        </p:nvSpPr>
        <p:spPr>
          <a:xfrm>
            <a:off x="11784458" y="3729519"/>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8B035D21-9BE9-4F0F-AD64-2F531AAFFAC0}"/>
              </a:ext>
            </a:extLst>
          </p:cNvPr>
          <p:cNvPicPr>
            <a:picLocks noChangeAspect="1"/>
          </p:cNvPicPr>
          <p:nvPr/>
        </p:nvPicPr>
        <p:blipFill rotWithShape="1">
          <a:blip r:embed="rId2"/>
          <a:srcRect l="25758" t="47439" r="18623" b="22509"/>
          <a:stretch/>
        </p:blipFill>
        <p:spPr>
          <a:xfrm>
            <a:off x="1006868" y="1901013"/>
            <a:ext cx="10652242" cy="3055973"/>
          </a:xfrm>
          <a:prstGeom prst="rect">
            <a:avLst/>
          </a:prstGeom>
        </p:spPr>
      </p:pic>
      <p:sp>
        <p:nvSpPr>
          <p:cNvPr id="6" name="Arrow: Down 5">
            <a:extLst>
              <a:ext uri="{FF2B5EF4-FFF2-40B4-BE49-F238E27FC236}">
                <a16:creationId xmlns:a16="http://schemas.microsoft.com/office/drawing/2014/main" id="{727907DE-72B8-4803-B5E6-2E5B1AA1C683}"/>
              </a:ext>
            </a:extLst>
          </p:cNvPr>
          <p:cNvSpPr/>
          <p:nvPr/>
        </p:nvSpPr>
        <p:spPr>
          <a:xfrm rot="10800000">
            <a:off x="2987721" y="4384055"/>
            <a:ext cx="780836" cy="1145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4B692F-BCE8-430F-BAFA-B67C08407EC2}"/>
              </a:ext>
            </a:extLst>
          </p:cNvPr>
          <p:cNvSpPr txBox="1"/>
          <p:nvPr/>
        </p:nvSpPr>
        <p:spPr>
          <a:xfrm>
            <a:off x="2146230" y="5529918"/>
            <a:ext cx="2944781" cy="646331"/>
          </a:xfrm>
          <a:prstGeom prst="rect">
            <a:avLst/>
          </a:prstGeom>
          <a:noFill/>
        </p:spPr>
        <p:txBody>
          <a:bodyPr wrap="none" rtlCol="0">
            <a:spAutoFit/>
          </a:bodyPr>
          <a:lstStyle/>
          <a:p>
            <a:r>
              <a:rPr lang="en-US" dirty="0"/>
              <a:t>Yes, it was HARD CODED</a:t>
            </a:r>
          </a:p>
          <a:p>
            <a:r>
              <a:rPr lang="en-US" dirty="0"/>
              <a:t>to only ever work with 1 road</a:t>
            </a:r>
          </a:p>
        </p:txBody>
      </p:sp>
      <p:sp>
        <p:nvSpPr>
          <p:cNvPr id="8" name="Arrow: Down 7">
            <a:extLst>
              <a:ext uri="{FF2B5EF4-FFF2-40B4-BE49-F238E27FC236}">
                <a16:creationId xmlns:a16="http://schemas.microsoft.com/office/drawing/2014/main" id="{0C0B471F-172C-4C5D-A376-31B344855C9A}"/>
              </a:ext>
            </a:extLst>
          </p:cNvPr>
          <p:cNvSpPr/>
          <p:nvPr/>
        </p:nvSpPr>
        <p:spPr>
          <a:xfrm rot="7275825">
            <a:off x="7231592" y="3395134"/>
            <a:ext cx="780836" cy="3049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9FA14BE-616F-47FD-BBCB-098A4560182E}"/>
              </a:ext>
            </a:extLst>
          </p:cNvPr>
          <p:cNvSpPr txBox="1"/>
          <p:nvPr/>
        </p:nvSpPr>
        <p:spPr>
          <a:xfrm>
            <a:off x="9048405" y="5623266"/>
            <a:ext cx="2610705" cy="1200329"/>
          </a:xfrm>
          <a:prstGeom prst="rect">
            <a:avLst/>
          </a:prstGeom>
          <a:noFill/>
        </p:spPr>
        <p:txBody>
          <a:bodyPr wrap="square" rtlCol="0">
            <a:spAutoFit/>
          </a:bodyPr>
          <a:lstStyle/>
          <a:p>
            <a:r>
              <a:rPr lang="en-US" dirty="0"/>
              <a:t>Yes, </a:t>
            </a:r>
            <a:r>
              <a:rPr lang="en-US" dirty="0" err="1"/>
              <a:t>thisis</a:t>
            </a:r>
            <a:r>
              <a:rPr lang="en-US" dirty="0"/>
              <a:t> code operating at either 5 or 7 levels deep, across 3 different structures simultaneously</a:t>
            </a:r>
          </a:p>
        </p:txBody>
      </p:sp>
      <p:sp>
        <p:nvSpPr>
          <p:cNvPr id="10" name="TextBox 9">
            <a:extLst>
              <a:ext uri="{FF2B5EF4-FFF2-40B4-BE49-F238E27FC236}">
                <a16:creationId xmlns:a16="http://schemas.microsoft.com/office/drawing/2014/main" id="{7864BE69-0C92-4610-8B8B-B169BF3ECE88}"/>
              </a:ext>
            </a:extLst>
          </p:cNvPr>
          <p:cNvSpPr txBox="1"/>
          <p:nvPr/>
        </p:nvSpPr>
        <p:spPr>
          <a:xfrm>
            <a:off x="5362537" y="5292546"/>
            <a:ext cx="2610705" cy="1200329"/>
          </a:xfrm>
          <a:prstGeom prst="rect">
            <a:avLst/>
          </a:prstGeom>
          <a:noFill/>
        </p:spPr>
        <p:txBody>
          <a:bodyPr wrap="square" rtlCol="0">
            <a:spAutoFit/>
          </a:bodyPr>
          <a:lstStyle/>
          <a:p>
            <a:r>
              <a:rPr lang="en-US" dirty="0"/>
              <a:t>Yes, the index for geometry, road, lane sections, and lanes were ALL indexed with “ii”</a:t>
            </a:r>
          </a:p>
        </p:txBody>
      </p:sp>
      <p:sp>
        <p:nvSpPr>
          <p:cNvPr id="11" name="Arrow: Down 10">
            <a:extLst>
              <a:ext uri="{FF2B5EF4-FFF2-40B4-BE49-F238E27FC236}">
                <a16:creationId xmlns:a16="http://schemas.microsoft.com/office/drawing/2014/main" id="{309AD3DF-22C4-4C6D-9BD2-9A277871FB44}"/>
              </a:ext>
            </a:extLst>
          </p:cNvPr>
          <p:cNvSpPr/>
          <p:nvPr/>
        </p:nvSpPr>
        <p:spPr>
          <a:xfrm rot="8979599">
            <a:off x="5200552" y="4218116"/>
            <a:ext cx="517851" cy="10877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38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g">
            <a:extLst>
              <a:ext uri="{FF2B5EF4-FFF2-40B4-BE49-F238E27FC236}">
                <a16:creationId xmlns:a16="http://schemas.microsoft.com/office/drawing/2014/main" id="{07C3936B-995A-AA91-64F0-B814D5FA0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684454"/>
            <a:ext cx="5781675" cy="448627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FB38BFF3-2AA8-49EB-87C7-6758A7BB5DFA}"/>
              </a:ext>
            </a:extLst>
          </p:cNvPr>
          <p:cNvPicPr>
            <a:picLocks noGrp="1" noChangeAspect="1"/>
          </p:cNvPicPr>
          <p:nvPr>
            <p:ph idx="1"/>
          </p:nvPr>
        </p:nvPicPr>
        <p:blipFill rotWithShape="1">
          <a:blip r:embed="rId3"/>
          <a:srcRect l="2918" t="4377" r="28028" b="30035"/>
          <a:stretch/>
        </p:blipFill>
        <p:spPr>
          <a:xfrm>
            <a:off x="6616557" y="1276275"/>
            <a:ext cx="5106255" cy="4990961"/>
          </a:xfrm>
          <a:prstGeom prst="rect">
            <a:avLst/>
          </a:prstGeom>
        </p:spPr>
      </p:pic>
      <p:cxnSp>
        <p:nvCxnSpPr>
          <p:cNvPr id="8" name="Straight Arrow Connector 7">
            <a:extLst>
              <a:ext uri="{FF2B5EF4-FFF2-40B4-BE49-F238E27FC236}">
                <a16:creationId xmlns:a16="http://schemas.microsoft.com/office/drawing/2014/main" id="{2173B92E-74E2-4977-A28F-51F71BE73816}"/>
              </a:ext>
            </a:extLst>
          </p:cNvPr>
          <p:cNvCxnSpPr>
            <a:cxnSpLocks/>
          </p:cNvCxnSpPr>
          <p:nvPr/>
        </p:nvCxnSpPr>
        <p:spPr>
          <a:xfrm flipV="1">
            <a:off x="5791202" y="3010017"/>
            <a:ext cx="1349337" cy="493471"/>
          </a:xfrm>
          <a:prstGeom prst="straightConnector1">
            <a:avLst/>
          </a:prstGeom>
          <a:ln w="44450">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811DB937-AB0D-4AB5-9B73-BE3D39BB5605}"/>
              </a:ext>
            </a:extLst>
          </p:cNvPr>
          <p:cNvCxnSpPr>
            <a:cxnSpLocks/>
          </p:cNvCxnSpPr>
          <p:nvPr/>
        </p:nvCxnSpPr>
        <p:spPr>
          <a:xfrm flipH="1">
            <a:off x="2794571" y="3595955"/>
            <a:ext cx="1479478" cy="0"/>
          </a:xfrm>
          <a:prstGeom prst="straightConnector1">
            <a:avLst/>
          </a:prstGeom>
          <a:ln w="44450">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40EA45B3-B0E5-4E0D-AE93-6392C6D375DD}"/>
              </a:ext>
            </a:extLst>
          </p:cNvPr>
          <p:cNvCxnSpPr>
            <a:cxnSpLocks/>
          </p:cNvCxnSpPr>
          <p:nvPr/>
        </p:nvCxnSpPr>
        <p:spPr>
          <a:xfrm flipV="1">
            <a:off x="6096000" y="2589521"/>
            <a:ext cx="1044539" cy="574919"/>
          </a:xfrm>
          <a:prstGeom prst="straightConnector1">
            <a:avLst/>
          </a:prstGeom>
          <a:ln w="4445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7FE92E4-0387-4D8D-A808-2E677816BE18}"/>
              </a:ext>
            </a:extLst>
          </p:cNvPr>
          <p:cNvCxnSpPr>
            <a:cxnSpLocks/>
          </p:cNvCxnSpPr>
          <p:nvPr/>
        </p:nvCxnSpPr>
        <p:spPr>
          <a:xfrm flipH="1">
            <a:off x="2897312" y="3256752"/>
            <a:ext cx="1376737" cy="0"/>
          </a:xfrm>
          <a:prstGeom prst="straightConnector1">
            <a:avLst/>
          </a:prstGeom>
          <a:ln w="44450">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9D481314-B3C6-21C0-411A-27948048C109}"/>
              </a:ext>
            </a:extLst>
          </p:cNvPr>
          <p:cNvSpPr>
            <a:spLocks noGrp="1"/>
          </p:cNvSpPr>
          <p:nvPr>
            <p:ph type="title"/>
          </p:nvPr>
        </p:nvSpPr>
        <p:spPr>
          <a:xfrm>
            <a:off x="555302" y="128819"/>
            <a:ext cx="11331898" cy="1325563"/>
          </a:xfrm>
        </p:spPr>
        <p:txBody>
          <a:bodyPr>
            <a:normAutofit fontScale="90000"/>
          </a:bodyPr>
          <a:lstStyle/>
          <a:p>
            <a:r>
              <a:rPr lang="en-US" dirty="0"/>
              <a:t>To use the XODR XML diagrams, the most important thing to learn is what’s required. Optional items have count ranges that start with 0</a:t>
            </a:r>
          </a:p>
        </p:txBody>
      </p:sp>
    </p:spTree>
    <p:extLst>
      <p:ext uri="{BB962C8B-B14F-4D97-AF65-F5344CB8AC3E}">
        <p14:creationId xmlns:p14="http://schemas.microsoft.com/office/powerpoint/2010/main" val="106726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46E3-CC90-9898-63DE-B58D20D53D4C}"/>
              </a:ext>
            </a:extLst>
          </p:cNvPr>
          <p:cNvSpPr>
            <a:spLocks noGrp="1"/>
          </p:cNvSpPr>
          <p:nvPr>
            <p:ph type="title"/>
          </p:nvPr>
        </p:nvSpPr>
        <p:spPr/>
        <p:txBody>
          <a:bodyPr/>
          <a:lstStyle/>
          <a:p>
            <a:r>
              <a:rPr lang="en-US" dirty="0"/>
              <a:t>Let’s practice using the root element</a:t>
            </a:r>
          </a:p>
        </p:txBody>
      </p:sp>
      <p:pic>
        <p:nvPicPr>
          <p:cNvPr id="4" name="Content Placeholder 3">
            <a:extLst>
              <a:ext uri="{FF2B5EF4-FFF2-40B4-BE49-F238E27FC236}">
                <a16:creationId xmlns:a16="http://schemas.microsoft.com/office/drawing/2014/main" id="{D1A13AE5-4E0D-5136-C9FA-AA01E4731C91}"/>
              </a:ext>
            </a:extLst>
          </p:cNvPr>
          <p:cNvPicPr>
            <a:picLocks noGrp="1" noChangeAspect="1"/>
          </p:cNvPicPr>
          <p:nvPr>
            <p:ph idx="1"/>
          </p:nvPr>
        </p:nvPicPr>
        <p:blipFill>
          <a:blip r:embed="rId2"/>
          <a:stretch>
            <a:fillRect/>
          </a:stretch>
        </p:blipFill>
        <p:spPr>
          <a:xfrm>
            <a:off x="3529738" y="1855056"/>
            <a:ext cx="4669039" cy="4804792"/>
          </a:xfrm>
          <a:prstGeom prst="rect">
            <a:avLst/>
          </a:prstGeom>
        </p:spPr>
      </p:pic>
    </p:spTree>
    <p:extLst>
      <p:ext uri="{BB962C8B-B14F-4D97-AF65-F5344CB8AC3E}">
        <p14:creationId xmlns:p14="http://schemas.microsoft.com/office/powerpoint/2010/main" val="2710106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3D1F-85CA-53C8-CF9B-A9B204B4D7A4}"/>
            </a:ext>
          </a:extLst>
        </p:cNvPr>
        <p:cNvGrpSpPr/>
        <p:nvPr/>
      </p:nvGrpSpPr>
      <p:grpSpPr>
        <a:xfrm>
          <a:off x="0" y="0"/>
          <a:ext cx="0" cy="0"/>
          <a:chOff x="0" y="0"/>
          <a:chExt cx="0" cy="0"/>
        </a:xfrm>
      </p:grpSpPr>
      <p:grpSp>
        <p:nvGrpSpPr>
          <p:cNvPr id="304" name="Group 303">
            <a:extLst>
              <a:ext uri="{FF2B5EF4-FFF2-40B4-BE49-F238E27FC236}">
                <a16:creationId xmlns:a16="http://schemas.microsoft.com/office/drawing/2014/main" id="{3C14B296-A88A-BF0E-7CD8-17A7AA4303E9}"/>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A8D24373-702F-1D6B-3EDD-99145A248A2A}"/>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3CF3F67-97A7-EA10-D193-2269F679D73A}"/>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D5E18CE-AF40-B1A3-9538-2C7543FCD4E3}"/>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D3764061-5912-8BD2-C815-E9B021CDDC09}"/>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1B7EEE7E-2897-27BA-2706-624245F802D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A7D4F98E-FFE0-4A3B-FC3B-C6D9AD22063F}"/>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76EDF027-BF9E-B75F-F6AE-95CF18B60076}"/>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6BD4564-FF0A-5620-33B3-70F4CEB13C0C}"/>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C2AD42-8024-61B1-0F03-ED6B50BDD5A8}"/>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9DC31A9-1D3A-0B21-9385-98D40C788733}"/>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E2FCAFD-72FF-810C-6C05-AFA5E2981FE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7EE015A-9D79-E422-D7F3-7EEAD245DDC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E7FD4F8-AC1F-8C42-AD2B-E90DFF9449E4}"/>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12B304-0D22-1CFD-7DEC-EEBA9B2EE43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9F4D5B0-1FDE-B5E1-F56C-0BBD1CEE88B6}"/>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78EDDFD-E4BB-5B85-9762-DF931F49627E}"/>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9A5AC09-BD86-4BCA-03BC-DE586938FADC}"/>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78D6893-8634-C17E-9428-04B768646AC3}"/>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3AF5AF5-4D4A-5492-AAF6-FBB6152E8C48}"/>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56FF114-EF9E-F0D9-2CC8-FE4AB6D8280A}"/>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76249426-A790-75F5-9E0C-6D538077CC2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873F7B07-F7D9-66D5-AEF2-4F7878BCE325}"/>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35017284-147D-A42F-59FC-754ED77DF52C}"/>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C46A86AB-CCC9-5B0C-42E4-176B9B03382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85F5951B-2945-46A3-7E74-559CC1205150}"/>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317E6D56-BAC4-E8D3-0001-40B301A5F1F7}"/>
              </a:ext>
            </a:extLst>
          </p:cNvPr>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We specifically discussed the first 2 steps, namely grouping points into algebraically defined clusters.</a:t>
            </a:r>
          </a:p>
        </p:txBody>
      </p:sp>
      <p:sp>
        <p:nvSpPr>
          <p:cNvPr id="3" name="Slide Number Placeholder 2">
            <a:extLst>
              <a:ext uri="{FF2B5EF4-FFF2-40B4-BE49-F238E27FC236}">
                <a16:creationId xmlns:a16="http://schemas.microsoft.com/office/drawing/2014/main" id="{476EED9E-012C-BE43-06CE-639AA49FD336}"/>
              </a:ext>
            </a:extLst>
          </p:cNvPr>
          <p:cNvSpPr>
            <a:spLocks noGrp="1"/>
          </p:cNvSpPr>
          <p:nvPr>
            <p:ph type="sldNum" sz="quarter" idx="12"/>
          </p:nvPr>
        </p:nvSpPr>
        <p:spPr/>
        <p:txBody>
          <a:bodyPr/>
          <a:lstStyle/>
          <a:p>
            <a:fld id="{DD1E3BA7-F027-4483-A606-0FB7B944A800}" type="slidenum">
              <a:rPr lang="en-US" smtClean="0"/>
              <a:pPr/>
              <a:t>3</a:t>
            </a:fld>
            <a:r>
              <a:rPr lang="en-US"/>
              <a:t>/48</a:t>
            </a:r>
            <a:endParaRPr lang="en-US" dirty="0"/>
          </a:p>
        </p:txBody>
      </p:sp>
      <p:sp>
        <p:nvSpPr>
          <p:cNvPr id="243" name="TextBox 242">
            <a:extLst>
              <a:ext uri="{FF2B5EF4-FFF2-40B4-BE49-F238E27FC236}">
                <a16:creationId xmlns:a16="http://schemas.microsoft.com/office/drawing/2014/main" id="{C672F668-CB28-2951-6008-9FC8B299689B}"/>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2E8A6527-BF5E-AADB-B4B2-C1B3BFA9AEF8}"/>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BA8686D-CC35-139E-7A1C-2128CCAF8D7D}"/>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CD854DF-39A4-8829-74CA-4F76A803DC1C}"/>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341CB28F-4F73-8B66-D500-DB430B88C99F}"/>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C0C5443A-F3C6-106B-CFDF-76C5424DE823}"/>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CC5B7A94-D896-15E9-D20E-DD3464EE293B}"/>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11F7F4C0-96C5-7509-74DD-1EA11B0A93F8}"/>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42AA69C3-85BD-036C-3041-2044FBF10FC8}"/>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AA6C497A-79C0-6E54-B6FC-5C9DFE24F84E}"/>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8302652D-F12A-DA7A-16B7-0CC9A5ACD689}"/>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9B06C43D-ABB6-3D49-2775-621F7D833933}"/>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487B4C7A-62A4-F80E-62CE-4828B8E03186}"/>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49DE96F1-150A-4ECB-B3F7-29C909DB6134}"/>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D0FA52F7-023A-BA7B-D3D3-B0275F69B4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1E2E2A6E-E293-8AEF-5F73-8DE85F7E60DD}"/>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EEB7B6FE-FDD7-31FC-3638-CA6015310CF0}"/>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5EE469AC-165D-D862-39E5-26A0584CCB88}"/>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0A68903A-6EE4-DA28-2DC0-70C0116CC34E}"/>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50D043B6-A7E9-F4E9-4A50-829B5C8E4FF8}"/>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3EA431F9-7081-B171-9395-F0512FB7ECFB}"/>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0443C0FC-DA9E-2F76-09A4-2DB00E6B3077}"/>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2591C7E0-74B9-8678-0A9F-811BEAD1D5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FFDB210A-A676-8135-AED8-17223DC9D3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F240E30B-1B95-53A6-BE5C-48D9A39031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CD25A523-7DAC-701A-2446-9962867A20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93EB26C7-EBC4-0744-4392-7EFE69843F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E23DFB19-D831-F8AA-1012-C44E61C853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A4129D66-CC83-8912-D9B7-76C098099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A442FE0F-C198-0391-D967-2C0C3BF1AF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8EE29674-1DD9-59A3-025E-71C68D9FC51D}"/>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6E33E903-F801-E02D-B036-E8FA7688A80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DAA08C41-7BF3-4AF5-533F-E64DC2F2012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FF738634-8CD0-08D4-435F-B419B1F6AF0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0CAD8803-319E-AEF1-9C70-82E52822C65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32B6B841-8FA8-E7A8-DEC1-72A7F1F4DDE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D3190509-8713-9AEE-5D0E-E4FF08CFD2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9366E321-6AA6-A484-3BC1-F7E0EC939D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C9712862-438F-CFB7-7421-1A929BD5E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289694A8-93CA-0EA4-72BB-88F11A730CD8}"/>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ADE15015-9A64-FD43-58FA-75D8B9E85F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313FEBE6-A556-6982-78DB-835FC2734A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BB66953B-75CE-035A-4761-41B5B6A811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918A8569-EDC6-800B-2799-E248F2939C9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7B143556-DAE4-BA3D-1709-4C935662BEC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C1F01F42-CC8A-771B-80F1-5317C37B45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4CBA5361-D4C2-B6BB-BB47-BD8F49E2450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637C93D5-B304-0A27-FC22-02E4BE6590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3F731B6F-C4E1-F02C-1861-534818D653A4}"/>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B889D8CB-13AB-F90E-BA8F-359574FD42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33623ADE-D1E8-2AD2-6B1F-8BE102C4BD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3ECCF99A-7BB8-B801-5ED9-1DE86AF95F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14035554-5697-AC3D-95DE-0EF9534683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8C942FE8-AC2A-4E09-97F8-F862230DAC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27EC8926-AD6C-86EA-6980-9248DBB4D64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453D1BA1-280A-EE7D-4C1E-873F732F9B6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4D2CAA2B-5BC4-035C-B4C7-45FFE545FD4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78C04396-912A-B08E-AE48-B7F6AAD3602E}"/>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76DAC2DB-2F30-F560-3CFE-8197B1CD9D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2BD98779-246C-CFC3-D179-8E32250685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643D5C20-693F-2A62-80CE-FD7F5CC674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9D162675-1ADA-6E64-BAD5-F203D29DD83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0605C0EF-32A9-188A-E7BC-2CF6C4F42B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C494E17F-1EDB-2919-BC3A-EFC5EF4E13A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D4756635-9F17-C72E-C86A-F2D93A23D6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8DF92FED-E812-72C6-940F-A89CAD9789A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A03BDE2C-F353-9179-6D63-87D972FA50F7}"/>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0B823666-3CA6-DC01-4A8F-C89E3F3CAB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4FE9E448-152E-7109-079B-97CC08BB99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7B65D1F2-9193-E83B-F97E-BF2F573087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56582085-0586-26C6-FA6B-96E66998923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A8588569-51A3-857A-20E9-FF33C65101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44A65EEA-5C3D-9C25-5BAD-35BC7C414C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97C68F5C-9A30-29E8-DF18-A0C933A93C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507E6870-4127-D4E9-DFA2-0631229FFF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641A70C9-4052-6941-25F0-A4EBA451C8C3}"/>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67C53950-3398-1217-1DDA-33B7FE4F87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B9C4CC2C-EFE8-F9B6-EBF4-737EE409C8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63CF6444-F4A9-A5A5-3973-621CF07C8A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E196514C-9185-4D78-0C4A-55855CE31B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58957DCF-C9CC-6796-DF0B-6E5F61FCCF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54120474-95B5-2C11-CA21-612282E58D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A1991729-9301-DA78-479E-1FBA216897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500397E3-8642-EBF6-A16D-A2B8C06070A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4386DEC0-8CDA-67A9-009A-B005E2F4CB93}"/>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01C7786B-A37D-198F-29D3-E070B327B3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06D24B87-1DE2-4A97-7FE4-71DBE77D21D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EDB4E1D3-0FA1-24C2-EDB8-786B9177C6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8BC7F047-813F-F10B-7930-4B079A09B1E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CEF772FB-DF7D-4742-A004-BB001223A9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2C5735FA-D087-8A72-DA58-F73E7AFBD1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79644245-9B43-BF40-0252-C6A339E925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122B6187-2DCD-DE9E-615B-378CEC87FF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A488358C-B6D5-98BB-45FB-FF12DDF95044}"/>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1BA8CB8E-9CDB-2ED6-D140-D324AF207F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2ECD2371-F8FC-1108-DCBF-048FEA3EAC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033CE3F9-3599-1851-CEB1-22A04EF2BB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C37DAAB5-39AF-6B64-145E-75DA182AA34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93DA427B-A228-39B4-64D2-76274058FD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B0F98F11-18BF-351A-826D-AC2D14BF05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AF12EB58-9230-1249-CA03-2C226CFA84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C2364549-2279-2A6C-9027-EEB97EE9FB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4614E7F6-C28F-A026-0FEE-4EE216568903}"/>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8BA98A3A-5CDF-0C72-9CC5-38694D3B77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A85F1C51-B61E-7EFA-3027-6A6F109571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A713F453-0EA1-F9E6-8C6F-C4976E2BF7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42F5BCF-3499-12D4-9D87-26DA8492D4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02AA896A-0A7C-D5C1-D67A-ACF95AC00A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C5CA8A04-37B6-853A-7139-5FD71A14D3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5269F35A-0FB7-6275-D4C2-5DF96B35E45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59472BBC-644D-1312-5BA8-86FB9B0963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5FBDFD3B-228E-2BB8-BA41-4AB7C849C222}"/>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419D9729-0F7D-60BA-BDFF-11E9D5BF2B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02CC547E-CE02-6BDA-7EBA-D4F1697459E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C56B4F48-95FA-626F-CF03-A8F080E8C6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AD1D935-FB9B-85EA-EB27-9E519C1B49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5F0317B5-BD5B-944B-922E-CF246F070F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4453A5F-3F38-115F-0985-0EBBB18D3A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728FBC31-A3BB-12E1-B238-B37361881F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8F6480EC-C042-634D-D4B2-839DDF7C1A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4FCAA89A-6405-1E51-8D98-7D92A7A2AAB7}"/>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973F8205-012A-46D1-15E3-03EC467E5AA4}"/>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73F9DAFB-0C40-2137-4689-774491E921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C3CCCFE4-01BA-A88F-E757-3D5C243E9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CEA53807-3047-DAFD-C8DE-44443C08CAE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68639C41-AAFA-FB62-99DB-B695E2C28E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0A7262C3-02E1-1037-E014-D006A132A5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49BB5058-B824-16E3-3371-A3A535A8F8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5E79CC86-0B18-42A7-E3DF-209228F961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C523409D-6BEE-3DFF-6D8A-A72B18442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3BCEA151-D78F-85D0-B7DB-83AF569616A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E5EC9A1-E4EC-D864-DE52-6BB570A26C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581EC807-01BD-4673-DE5B-2C8801D94AC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4F736D52-1BD8-C5AE-A44E-A4E817C2ED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9E1FA859-394A-79E5-B739-5AFADFAAD3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12BE253A-2439-5A07-FA9D-3C3FF2B3ED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1C70701B-2639-AD31-05E1-FF0CE1D732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01585E1-1523-6CE9-93D0-2F5A98CC8F1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C2B333B0-F943-9B51-0078-4C28E4539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E76CC120-D323-4F6B-E19C-1C5F5AB3F6D8}"/>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9931FC73-323E-72E0-B95E-7A2ACD00ED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A99E1891-6561-B6A8-63EC-219210ECD4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431BC481-7178-A0D8-3E66-CA133E5B3E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C079A4FA-0AA3-45DE-5E3F-DDECDB3A90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6915DBD-EE6A-72B4-F182-2D38BB4C7E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95BF440D-AE39-6CC2-1BA5-5CA84CD479C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87AC92AE-15CB-4090-C9C2-52764E66147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8396E944-E641-7570-1C51-77B7B79A0E0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585B143C-808B-2C3B-18D6-801764BF71E6}"/>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9C272B72-B697-70BF-01B4-E0BA84930B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C32C1E91-2E4A-4F2E-49AD-DA765E7D29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B884D06E-EB9C-1A46-E690-0FC683630B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CBCE6CE7-3976-5166-6F98-88042F3E2AB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1C491690-3573-FFAE-8CF7-4220CBAB6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173AF080-048F-302D-7D8D-47816DA81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63ADAD25-7FD9-8CC7-A7F1-77148441A5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F2121114-F159-14F2-D435-A09B55F99C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9784167-588B-8E02-0CC5-782F68ACBC7B}"/>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A2DEF299-BE97-3C2B-91D5-2A19B829AC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2CAD183C-05B7-9C45-073D-5579F9B335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AC63DCB4-4466-69A7-1249-0827D80CF65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B7A33868-96B8-A3CF-3D59-9A3384A1D9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BFA6EC01-7E0A-602F-D985-7C5287F574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B79E453-B96B-C706-38A0-53BFEC150F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F2326111-C19D-3895-9F41-84FE1958922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69575DBD-43DF-5D22-56AC-BC4BBF69BA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D647ABD6-0D20-1B3B-086F-422DC79FB756}"/>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BE8C059D-4A6E-9822-C818-E71FF4EC7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C142E50B-1FE3-5CE7-0CC4-5A7518CC930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851DE8C3-F896-9EB1-618F-E3830D0211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98302FBA-5E12-24C8-430E-019C471E6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2FFC3CCF-ECF8-8C7B-9F71-A66767A2DF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F71070A4-362F-186F-B34D-C152F071CF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30CE8FED-405E-6475-4125-DEEA450B84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F67FC96F-8BF6-CE8D-162D-B7DEE3B0EA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30072FDA-D506-689F-CF5A-B9535E8C705A}"/>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3C6F5669-31BC-E84E-34A1-CCE6BFF4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ABDD4A41-A217-CA1E-CC9E-B7316B0AF6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D24CFA67-6F03-7F65-823C-D05DD9B7098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7752173-F225-70EE-D86C-7FAC715683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DA17A626-2FF7-ADAB-C664-A97BD8A3C1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FC12CBDB-4D19-FEBC-3607-EADD44E7AE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C7A7009D-50F1-D492-3159-2AC0B50DBA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D2CF207-051D-3920-8F48-2ACD73ED3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2150D0DE-44F9-71F5-EDEC-CD1D10519F9F}"/>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0AFC1319-E3CF-29D2-1412-9348862041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B7CF642D-CB1E-9AE0-B26B-3E6361CF8E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AA003599-9AC3-2697-860D-9D385F7672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25ECE6A6-14E0-6BC6-68C3-089A3B950E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90A5EA02-2123-5E57-674A-5F6B8166CA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B6319929-7A90-2D15-23D4-9C54FD19A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89A6C68B-AB4A-5D98-BD5F-19AC00B276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739D30AC-B57A-58B6-904B-A190563A610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AD9F32FB-91A0-4217-F5FC-1A2FDF3C508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94794876-CD67-4089-E7D2-1AD1891B787E}"/>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F8660EA1-EADE-175F-CE9C-18F89DF3EF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6AEA36E1-D421-B08A-E9B2-AB165E92EC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4E7E6774-84CE-96F2-7A79-81F812E342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0D0E43E6-C494-3551-9D96-AEE7767B4A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6556339A-FD8F-0A5B-05E3-CA7EFDF030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532015E2-0A9F-8670-B3DF-303432A356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8AB51A5F-7DB3-BB52-E9C1-7C43EF3D09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2DBCDB10-DBC6-8624-412E-D262C8F4D99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45A634F1-42BA-172E-FBF5-2C9E3ACAC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ACC4672A-1809-9E29-F8FD-BA2BDC116E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4339F4FB-562E-F174-5A4C-FE810B04D4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4900BED6-DFCA-9759-AC2B-E611BDD796C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A66F181-BCB5-7364-F166-57B1CB6C5C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901CCD47-D8F1-3F66-8115-02661DD4D3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F483723E-CA4B-5E1D-72F5-49E0449596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F5B0652B-CE3E-E28E-02C7-D687EC31E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D927458F-AF0E-BFD4-7C8A-C618D5BA40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0C6B036B-B06A-06F0-2083-599EEEEA4112}"/>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61CAF8AB-0C80-1AB3-43F5-4712727FAC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E9987F5D-33E6-2FF0-C440-43CD7F8C16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1A05D9A4-97AD-0D3B-498C-5FD0BA0606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54AF31E3-D135-C1B5-D4ED-1693DDE2445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E1E612FB-BA5D-E4CC-EEB7-612F579B4D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CFFFEC8B-813F-DB9F-F61B-18E1870719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7D420F2C-BC7E-FDA1-577B-B577CB7EDA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A778BDCD-EA69-8CFB-2F2C-8F071C8DB54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90655836-AD43-1E36-DFF5-15FA4B3D7CA1}"/>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626595BA-0606-C0D0-D366-ECF92C4488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2226844A-DCE3-6608-27B5-981A10D79F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33565C01-9FCC-4C61-C838-FDB5BC4DDE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AAD08EE6-9209-6BE2-CED4-C82F0109F4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10080534-91A2-9DFB-06B3-7080864DA03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34C4FAFA-F7E7-41E1-7CCC-CF57C5369B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6B2CC178-663F-89A0-C71B-05CC83CF77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4A6608F8-BB1F-066F-0F2E-995610F15AC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E379EEE1-A814-87DF-802D-7FF89E992144}"/>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902862F3-5A47-E523-FD65-006228DD01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D32703CA-A37B-240F-4A53-4A14C814E4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9C267106-2369-E66A-B629-41B99C9D5B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A2F7FDFB-765F-3A44-50E9-58C5DA868D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F3FD0694-1BEC-CCD6-8507-E9FA901DFE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92E42EB1-BF47-4678-82C1-59E1D92B4C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5728725D-F3B7-C62B-AC19-FAC51FF3B5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CB87D0B-79D8-5B08-5F7E-CF6C0D0CA5A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4A0E8DA2-1C8F-5DE1-1B5F-706F9C0D128C}"/>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F16C1C9A-716C-1576-2A5C-D3CF7CD8F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27604566-221D-98E0-86CA-03CFB66420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1D322F90-41EF-4FCF-4C12-E8B8C75C13A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7AD1A24D-A73D-0486-8215-82C2581F1F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1163C205-48B4-3310-71AD-B6FB2F9F4D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9354D870-2567-12E3-CFFF-0C34CA1625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1D55EED2-2074-A3F2-48F4-2C53C846B93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166E1361-6F33-9014-D2DE-F0E70CA3A42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D8CBEB5A-5DBF-E53D-B42D-BB2D64EDC525}"/>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04E1F046-C314-27BB-1505-069F4CE74E2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842EA808-AD88-46A5-73DB-B81AD9D972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C0C65543-6D04-61AD-6278-C8A6FCED47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C06DBCD6-71A7-CEDC-2130-3C28A581F5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72C095AF-DAF3-E323-8948-25AD70E081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B82F44A1-B3BE-DD67-5424-B2F6240458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2C12B56F-F67A-5752-DE98-350530CE21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401DC9BF-B39C-6EF7-9082-BC3FAF01C4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70958E53-6281-F90E-5EB8-664D2C6C60BA}"/>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49C6D201-AC75-C989-B5FC-25918EACB0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23D7FE1E-1B67-C701-9679-833002BEBD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D0C21FDD-B6DF-B9E0-AC27-D1F68F119D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F4780B0-939F-FF5B-B20E-8EA08DA0F5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B2D4DCA9-8B98-97BA-589E-C563205F557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D6BA2093-1FFE-A9FE-8E22-57180B3A1A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09C5D1E9-A611-4B73-6849-3263A71539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5002C876-EF83-5E54-C716-76BDB4B85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FED5D550-E573-162B-8D6D-1F7C68F0DD64}"/>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B826A4D7-8534-D1C1-BDA3-2A0801231158}"/>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51CA6B04-B487-A104-301B-B20E8D9935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F2E9C6-A2EE-FEBA-79CF-72EC965CD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F9142033-AB33-5B22-C25E-BB6F35BACC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A6B0116F-F6AC-92D5-912D-2B24BED941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33DBC15D-3374-442F-6B90-CB17BD880C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20E87A24-1744-FA56-B609-FE184BB0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CF577E8D-A998-FA5B-BD34-21C72DE7EE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7F8055C3-335F-B65B-7E4E-6703554283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E72EAF67-1319-4023-0242-E6394F54E13F}"/>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4F69C3F3-DE05-E628-983F-4554E81CB2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20EE13A2-EE02-7900-7652-7CBC0C4B9E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8DF6DA21-DB84-709D-5581-AEE40E90B83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9E901A5F-2888-154A-640D-3D9DF4BF2E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A733869B-C9D0-A0B6-516B-5F72F332A6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83EA999C-B2CA-93E5-94BA-718BC9DB58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0EEFD6C7-2DC4-CC17-DEA9-6146B51A01B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242C8E30-90C1-8A02-A171-E8658C326B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4A1CED01-F0F7-E298-82C7-53E11BD199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60690C36-3B69-AE0B-31CC-BB3F556FC35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EDB5E8D6-1533-7D38-CA27-57F000500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0C46C68B-7A81-27D9-8C33-40AE41251D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0E2FB973-AF22-E91E-C167-5B9CE9CDD8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AAFA24B0-6CC1-1E5E-B1E2-9A8FB86D42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4F6B80BF-FA5C-C8B9-5418-29F037FC81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FC998637-B62E-79D0-6AA4-A369B5052F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50C2CA66-1462-EE7B-F894-D84D6C8BC86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DFB029A8-BD98-3604-8F16-1A0589318A35}"/>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7141F911-59FB-4F64-881D-DB7E987EF5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87F3D53-F41D-F46D-817E-FBE276C604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C8ED0E9-2CE0-0E07-5862-AEFDA4BB40D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62CA35-4E50-FB14-402F-50B28AF029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2A0D5A78-4E97-C21A-6ECF-6D759359A0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DC841AA7-57B0-213F-9471-DAC5D02882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BD66FA98-EB93-18C0-2B62-A6CC53B0B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A0050D06-D421-F7C5-BABF-16B5E81678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928DA313-7694-ACB8-6DB0-AC917316A03C}"/>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B177F407-A914-E986-17D5-35E36AC711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4595C18A-068D-E7DE-1948-98F305709D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18BDA1D5-17AF-C483-8859-CAA80423DF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D3E1F133-E7C2-839C-BA08-CB721687BB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11B11265-BB4D-5843-13AB-B54E4281B6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B708B29A-FA05-EEB9-2D8C-03A385B86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7093B5BD-3A0D-989F-CFE1-E3A532FC36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2783770B-61FB-70A2-70B4-B9462073EC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C499B565-D12A-577B-78B0-C4118EE0EE8B}"/>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53633AA8-D91B-1C5B-9B2A-0921C6A03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C518340D-28C4-C0E4-2EF4-C656DE223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BCD6F77D-3397-10E7-0186-CEFFCD292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ED92DAC3-4D6B-6A0F-7CA7-29954B26B6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D5BA7F0A-6BD0-9DA4-7C08-D757B520ED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550CD96C-7F37-4F08-A5A2-D65CDDE994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E16B49E6-48AB-3549-53E4-B6E38F7F3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B7E04ADA-0CEA-21A9-5264-76CB19FC9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8E451748-8086-30E4-7254-D77D64715223}"/>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24326554-DCF9-80D3-6BA6-131E632D60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F69C0EE1-23F0-A1AD-FAFC-056FE6C7EB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2017941A-8061-1EA2-FE55-AE3201FD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0E6557F3-2733-8A1E-8587-04B1847BBF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2420FED1-7B96-EE61-4B6D-650074DCEA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69E91F8B-05E1-DCA0-340B-A6ED8694B9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BF26F5EE-9BC3-0FE7-27D7-DEAA715DD33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E3D121F-FE1F-C2D5-C7E8-73F7B7282F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2E78C218-2FEA-81DD-3348-0D25A61C1BBA}"/>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40612BB0-EF1E-8935-A876-94A0EE4ED8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A420DE7D-B3C8-6100-764E-8F2A4FDE094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DCA0DC51-BEFB-DBE1-FD3E-A03520EEC7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24BBE091-18FA-E66E-E1A8-082103A5748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06DB3E88-2ACB-3833-0F23-E10866F44C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8B4D7499-D435-839E-ACDC-53EF44E0EC6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FF1B4442-6F0F-3E06-CEC7-A892D8DDCF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834A2591-6216-18FD-17B4-50AF57993CA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76133D0C-E002-ECB9-971A-C6FF72519D18}"/>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35910425-C120-7E43-6FE3-125BA92653BC}"/>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F0E4ABB3-F322-3523-6F20-521FE1C519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241B1851-FC68-51A6-4384-0622C0F213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FCDEDD9C-EA18-26E7-1DB2-B01D71A95E7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11417F-83D6-BC89-F306-2D6DDFAA10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8653C8AC-39CF-B4FA-8C75-451086F2C2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1F2AB2CE-94DF-CA54-7897-DDCD68525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FA1F076F-3BFD-FCBA-12CC-F258C5825C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E01B48E-0484-99C1-F131-97AD0FE0A0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7252BBA1-71FD-BB4F-D1D8-BC50ED6C697E}"/>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1A324F4B-D45C-DBCB-A244-E9CD00931B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411DFB87-A70D-6DEF-CE22-2139A4BE2D4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F39586F7-B148-82C3-D743-1C05FEEAB9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334E0F77-ABF9-EFF1-4181-1D69E83758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C5EAACB8-3DC3-EDF2-1E51-DA46037FE6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406E8300-F500-E306-0F80-4A23EABA91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4FCF8C38-8A9D-84C6-59E6-E5240BE7854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783B00A4-12A5-9CF3-8C70-B84ABFA051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BAEC6C73-7254-DADE-BCC7-5B790697D7A9}"/>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65D79EE0-0FF0-FADA-84D4-C78AAF0C56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006F65A2-E0B7-0143-ABC9-B3C2AB483A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8DE26D73-1E64-9A38-A5F6-942CA8AD94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AC594E3-6B0F-35F2-5877-4A88C678D8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9B9EF2BD-FEF0-1DAB-C985-6A6AEE8D404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20BF961-385E-5E8E-FB80-69D4D17CE4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5C1FF962-AF21-624C-9604-0CE512B61B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54DE69BF-A2CB-3C13-1795-0D2D6D828F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72ADDFD9-B076-3426-52ED-ADFAF9004A62}"/>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B4AF0E58-60AB-98ED-F572-D72824BAAB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272EB8C9-EA7F-921E-4477-F7AC7E47D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DCDFA775-6344-060E-1CE0-62C941E33B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02C29A30-92B0-517D-9B8A-6A6C6AE9D3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D58598BE-11B8-6423-40F5-7348C314B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650A4B1F-AE45-A815-8F8A-FAAC36D1FF1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12B9070D-6C79-9D5A-1CF5-D5F2FED12E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0F78C8C6-15D1-FAAE-3B8F-AC491AA1F69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20429457-2D32-F488-A8F3-300E92A0A0F0}"/>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1466CE3-4B7F-7981-74FF-CF6455B23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CC49DF27-45A1-55CA-3CA7-3EFCF83F86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4F7A724E-45FE-6D6B-0BD1-96D06C6C00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AC8158BF-680A-CE6E-57D6-916A7445C4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9A30D513-7FFD-0D25-A98C-1273DA31BE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9D70B0-D409-2B6F-F6D6-088571D52F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5A99561F-BAAF-6B15-B654-9B8118E73D7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F70A52DE-7B6E-587D-25A4-6A0404301B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508D6921-0D02-AAED-9B92-10BEFA85E873}"/>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E461F3AE-F624-30E9-9ECC-1C166C444E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2BB3A6F0-9C3D-0AC3-17D2-3954BE0AD0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B0D932A2-D29E-B840-30FD-B69D7728D4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40F0CFB-E8E4-7575-DBAD-A7C03787665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43ACC5EE-76C4-DB63-C0BA-C7EE6145D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EB5DBE05-F864-76EE-5ADA-D4CF6ED0F1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46F606B-041B-AF27-8F52-FCB353DC33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14F6AAF7-C62F-A95D-2DA0-92D27503E7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CEEEB998-4DE2-DC7C-8D9D-5B46739BD770}"/>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C7960242-4CEE-2B72-C6E6-00405D31A5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1DDF5CB2-9211-15CD-B272-B82886AB45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5441D5F0-F0CC-A4C0-B522-B1D2C0B243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BDE8E0FA-466E-455C-1BDE-B40BF62F7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A83455D0-15A6-CEEC-1CDF-986D0701AE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42885527-0CA0-8FA0-2AE8-BF3E181764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B2438A48-D388-B9AC-F4AA-AB6F6CB7EA5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B46CA58-A5F8-C4C6-CAE4-C682FE9B26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46AB34AD-1F9C-93AD-CDDB-29BFF1B4CDFE}"/>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C6D29F04-9ACD-1309-2203-ED079CDA41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EF7EF0DD-7737-6A73-0F8B-05737EF288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A9918861-7C6F-A249-927F-C90FEE49852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73976460-078A-B8A7-DE1B-AA8D5A5F2A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08CE44C5-66EB-D331-785F-9668747131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7F5965C-0AD3-E47A-147D-834F53A5442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CE42D5A6-EC4C-E8C3-9ADE-7DFED7F70C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7F9E3FEF-E5B5-2713-950E-9E7C357E52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7A7BA2F5-A613-4A33-572D-90456919C183}"/>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D629A4F5-51B1-C14B-A624-24F49CA21526}"/>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D1F9CE5F-31D1-381E-844E-BAEFE1096B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B00F5D3E-5D22-0F43-C12D-EDC49D6322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D5324CE6-A6BC-1D72-6C6E-23F3478BBC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71834182-0BD3-50D8-7F05-799CD257BB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FF20F2E2-CA3D-228A-D364-3D5A791420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19D92117-82B4-038A-5294-5C4806F020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AFCC495E-4BD4-20CB-1325-56D278DD52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CE42EC06-C517-11AA-E9B8-A965A93CE7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20A827F0-7D37-DC72-4D1D-67C8DA113207}"/>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88DE21D8-AB03-2E93-4C49-6350F7EB798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3ADE145A-3725-B5E6-2CFA-645F8C11EC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A0598EC3-58B5-5ABF-7215-AB08225BF8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206AEC4C-CE10-DCCF-1616-ECBCB4A1A8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3BF83870-CFE5-2E58-165C-580CE45992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8B1C276B-9D38-18E0-3318-C009226FC7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619C3B2C-F1A9-7E60-73EF-D55D784B8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2BA5FDA5-7B6F-3844-CBA7-8DF20772D0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6395181D-0C8C-A8ED-9774-8839B926D32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C15DCCE3-230C-4BF9-5061-81DD4E8D09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4004A592-BC60-AC45-8415-B95476624C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339EC106-682D-2D6E-D039-D648E56791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B9F397AA-8FF8-E96F-96A4-19CB8F5B5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0845CDBA-F3B3-07F3-37C7-CF109FEAC0A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DE1522E9-C491-2189-1187-5BECC31FBC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D2A8608E-FBF6-902F-E087-4142C313F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F61AD282-EF06-A224-8ED2-EAC81A999A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2C436002-1ACA-287A-1B1E-1159E3B51B2C}"/>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CF0BB55C-5B66-0C0C-DCEC-AF7A35C0FA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9C5EB450-7BC8-0369-A543-AADEB4408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8B85B956-AE6D-930A-E4C8-629DA5D979D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0F7E46C8-86E9-E89E-00A4-05B05F10CF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8C3AD5D3-8F4D-255B-AD45-5115D03BD3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4C558FBB-BCE0-D27B-ABEE-9B1BC0B5C65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5D284517-3757-C290-4EF7-71507A08AB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EA3A3F9F-4483-94B1-88C4-9907EF6CDD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88DBF2EE-93EE-E4F3-B4A9-2BD525EE7EA2}"/>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84D537AB-5F7C-4836-84CA-5556B7FA14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E39AD8B0-12B6-8EA9-FEA0-A7D80E0F4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67C9393F-47C7-8DB3-2275-5BC6832AE5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03DB5BA3-BE3F-829A-B3A5-E9A95907C7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2FA672D5-3DA3-1439-D1A5-F932A081DB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1A824871-68CB-2675-5B4E-68FBD96748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6B2998D1-7049-7978-09E0-8B6F701414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3B507F88-96F9-0BCD-10B4-F764C15C29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85B2C5E9-AB43-18BD-5E45-75F1D1481584}"/>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74A9D2BD-84C7-FF3A-E8DB-E1F4B121A5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A8229032-18BB-6FA9-83C0-5A95C493DB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55FC5968-8879-E1AD-95D2-5DE558853A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4B012DA-7175-24CD-0BD2-0F1963717C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FF801FF2-0782-E16A-9D15-380C03FE8BA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BF4C508F-C6B0-C129-1C3D-D93A19833A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54EAC5EB-12A6-FCF5-8D59-341D1AB04AD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ED348445-1ACF-FF3B-269B-89F2500DBF2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7ED3C07D-463B-3912-22CC-933D546D6B66}"/>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B4D1A348-CBEE-EF39-ED83-9853942F9F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88DCD5A6-89C4-BA8E-6446-D5C0BF3F7E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DB155FA0-11F4-44B4-88D4-54313F3D1A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C9737451-2C20-4F74-D2C2-C329133C54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0B641EF8-AAF1-090D-D7CC-8447F9EEAC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E2FF81B0-E264-BAD3-8ABE-2B117B88B5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7B452F70-688E-07DB-C590-8AA1004C79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FFC0A27-91E3-D415-3293-D12824CF87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AECF6279-B2BD-DD5E-27B3-ECD829B8E1E0}"/>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D4FB0CB8-38A0-919D-F14A-3BF8C7B59F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835FC7B1-8DA4-BB17-C34F-D6CCF8F1BE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271AFF84-B347-7887-8AA6-D0DE6B690C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D681E385-E3C5-DB33-BB37-96A10F20B0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89BBA5E9-A01D-22F6-9405-1AA4AACA7A2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8F2E984A-FBED-0EAF-33FE-BCFE070D8E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280AE62F-CD99-DFD1-F6DD-8AD781C429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438F80A0-E2C1-DB62-AACA-158E955C67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73114B24-6AE8-E314-D01A-09F557EF928D}"/>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0D85D54-31DE-96C0-D032-7EE3DAF5E888}"/>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BC1783C8-6226-B186-F416-9C88423F6C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E2FA1B6-D337-25CF-BB97-CA75AAEA09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5177BA10-51B0-2A11-1D07-6E448E0315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B78C1B9F-526F-8935-C49B-E219B53BC2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1A0F144E-1A58-5CDE-35AD-B164556E6CA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7B6C2C53-F06D-EA04-7682-6286FF3D93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90556EFB-1C1E-3C1C-A583-004B0093B4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C7E1B73C-A54E-4FC1-D606-84C463517F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F56F81B8-1C60-825B-0D75-1F7B805101DB}"/>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859A0C0B-BCB5-C3C7-FD38-7602F72F19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94E5B00-A7CC-2BCA-631B-6E63231064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C2888C38-47AF-A76D-4B56-936BC2483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62AF11A4-2FF9-F529-AC4E-2CCA626372C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20D9DAF7-BD18-6539-21B1-893D3827C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AFD8DBAF-BD18-BADD-BCF3-937B8BAA56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5E5EA71E-5BCA-B463-A600-A50ABA19F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4F584F74-E016-2454-A6CD-11779CB6B04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DD4B5F84-BA0D-21DF-902C-4FAAE190F09D}"/>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2C4A37C5-01B9-C734-B84E-91F45649EE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0BDFC927-E891-1FB3-619F-3C5831B70DC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53B830AC-7532-7AD6-0BFA-E014FF2064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5615CC15-635F-4DFB-BB1B-7A3EDEEC95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289E1685-A6BB-F136-8F90-F33F0679855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2D88A13F-2728-9C96-115A-3145EA1537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EBE3C3DF-3B9C-AF28-26A1-88EC57C9EC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DC8ECBF7-A888-63E9-960C-2C85A4DFD1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0851BA2B-6903-0B3B-D1A5-2FDF70898F28}"/>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8E98AEB5-C0F4-877A-F174-2DD5E9BD17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EB63B45B-4DA9-60A5-F378-EBEE64E7B9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0B7FFC7D-2FA4-FF9E-DD9B-89E1F3E65F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0AD439C1-5DCA-E4E0-8387-2879DD0B521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F44C22FB-E112-E798-2728-1C7D95178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11AD5DCA-A11C-0414-8327-3E1AC4EBCE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453A7725-ED78-F36A-0D62-4518DE39FD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EFCD397A-F826-E20B-97E1-8CDD52D9DE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46DBDEC5-233D-6F69-4A71-9E07CE26F4FA}"/>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4E8080AC-6A73-C39E-E6AC-0B21E705F8A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39E96019-FAA6-86E7-3847-31D4164233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64F25ACA-476F-9E4B-7F6D-B92DD819C8B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FFFBDDF-A829-6FDE-BA27-C9C1ED24AA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CFE75274-64E1-9D14-E7A6-6FEF285402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DC8EDE6D-FC63-D221-2B40-B644807796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1F20CDA4-19B9-AADA-EBEC-E1CC49E043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CD89D5FB-7130-82B7-9F65-1C77D52D91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A57131AB-9E08-03FF-350D-F1D57F7583DE}"/>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2F575848-6819-A113-F42B-97B263EF9C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112941E2-B543-67B6-7B4B-5FD56AD376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525B54F1-E217-92E4-8230-C6F6DA4F16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030F6313-FAE7-38BE-4531-F7776A18DA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42BC0518-4F35-4F85-FE1C-EE01B48B1D0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4E2E414E-67BA-8A89-B25F-D9ADF11791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C60D7EEF-3514-82E8-C2B2-934B8DE6DB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7269D1DA-B3B0-5BD7-A636-D7E0C8BC0A3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CA90BDD3-35F1-F875-BC5F-1733963C1152}"/>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6C901B2B-7463-DF71-9028-FF5FA66D82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1DA1BF9E-DEAF-21CE-C16F-0B69E0A3846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F351DB16-B077-79C2-48D0-EE7E3720EA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41E4D3E9-820C-BACC-22AE-15E97CCA76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47D7FCCD-9C10-C7B8-AE72-5C70851313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743370EC-3CEA-C362-6801-761F49BAFA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2994356D-50B4-FE87-991E-22A5F597AF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58BB60E7-5B55-8360-0A70-9ED4310A47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6D3C184D-8042-E931-B83B-F6B9D9645A32}"/>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C5F8D91-90E8-D07E-0058-A67AB29137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718AACE1-76C0-D594-4150-79AD333E55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A168B154-53C2-FAD7-31A0-36D029929C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5F304AB2-BB8F-229B-9039-58BF11AB07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36484F76-D2F1-09BA-E22A-05AFCF0D82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0F229622-80FC-E689-A1C0-E7A7E13344B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81B4DC36-D749-7970-B2B7-4C07974097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EF0B5352-2BAE-FE2A-70EA-C8CEF6CD4F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567E93E2-B9A8-6DD7-CA74-0086BE5B7B48}"/>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79013215-BE28-36D4-B0CD-D8332B4378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9A474539-BB19-A799-2110-2B3D8CCE2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2A6015BC-ACB8-53A6-FFEF-B9F1D3239F5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5D26BB2B-4C3D-F317-27D4-4F56D4C4F8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F681C6DF-70E8-1882-D5DB-40A058A119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98B20DBD-FD31-9E20-C160-3A24FDE7E6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864CED4-882A-3E1A-FBB9-14E73E1C12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BF51DB2F-678C-1B3D-AB7D-053E36BAB9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F8AED3CE-F0B5-1FF0-7126-033C0650B211}"/>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FE073474-2D9F-3148-EAF9-33788A9511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55CAC1F4-8668-0320-E243-DE80B75361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F50674EF-A30F-2CD4-CB88-F5615EAE86F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28AA40D0-6B71-06B6-845C-D5649113F4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D4D3E23E-BFF0-ED29-40FE-D78CD681B4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47A1C1D9-5CBC-9FED-B355-B8EEE86B882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4A31A53A-241A-F780-3B4D-99B70A2705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53EFA972-65EA-4DBB-AB13-5EBC0B0494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017E199D-A8D1-F87D-2113-10E69590CAA4}"/>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BCD652B7-5822-FB85-B82D-D86B4C5B25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58E8D114-65B0-BA7C-0151-E4506494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B313586-5936-5ADE-4071-27E20B4798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251E3AC9-6AC0-A305-E633-299D1EB4C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CF9EFB11-3FB5-FADB-CBFF-F88E8C7554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8707F6B9-72F5-C1C9-53A0-1B8914B021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43D2002B-7289-2A57-65D6-4F81F445DE4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5CE44EF8-8816-C77F-E3BD-316E0BAFCF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4672C98-B64C-23A2-6A0B-642C7F2058E6}"/>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0CE1FAF1-C499-5DEA-924E-ADEF7C37D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2B5FAF21-844A-57A0-50CF-E71BC3CB574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1FBA780F-12B1-36D3-11E7-87EA0D99ED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37DABD0A-DE36-C7F9-4468-8C6D1FB2F1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A8B3C7A4-8739-2379-281E-09393094F2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4532295D-1590-D5D7-AD69-EB7E2B7A5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D010EFFA-2230-BE09-626A-E626E38BED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B387CFDE-2C93-27A9-E734-6DD1F2E03D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8F88D2B0-4711-1D9C-2A94-8616C843FF0C}"/>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1D2991E8-B93B-1516-EAFD-6785A2C07B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6B6A3A2C-99CA-A511-3F37-3CCFDFC3AE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04555FB7-971F-360E-BB70-4F4AB84DC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DF38FF74-4EB0-CDA4-85E7-3A19CE447E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C0083AAC-A3B4-B7A1-CB7B-C9A6CE79FA8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EF31450A-ECCB-6C14-DCD3-D09DBEE825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3AD9D36E-1973-1F56-A17B-13BE7B12DA4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EC2C40EB-2679-A708-4FEB-A6676A3F2B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AFBC3DA-60B8-1774-0B7A-FB57815E6274}"/>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64CEE0A6-0A9D-F29F-32BD-2C10F4A3703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BB968173-19AC-938B-50A6-17C868C281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CCB0F7CC-2CBB-CFBA-45D3-96C8C8CB8A9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EF49A6C4-91C7-27D3-66F2-13DF62CFE8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8B0A4757-A949-6FE3-643A-7A1BE2B17B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F8EC6A7C-CEFE-EA8A-1BC7-3FAEE2A977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8522B25-6625-6F8C-7563-3961563714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F5769F26-27CA-D23C-F4C2-A131830F55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0A297F7B-9689-112F-BA08-419CE4AFC4E1}"/>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18B7774B-4163-DE40-189A-C70128B923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6E624017-CD6F-66F7-D26D-C21F10A99B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D439C05F-FC67-FE4F-15B3-9343CCF160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E78F312E-A824-B338-EC7A-74724B50C2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0CD18FC-BCAE-45EE-ADB9-F3CA05FA0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C88E5C0F-DA0A-5A6D-C94F-EA7F4E2AA6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E4C0F319-8C38-E587-9589-58FB8885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2C44A42B-F0C3-31D6-705D-C8FD47A48D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06CFE018-7B95-798D-82F2-E312352695D7}"/>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92264E8E-56BD-EFA8-5370-301E3584E2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AFEEE5D3-3F5B-D5CF-C5DE-30DC2EC7903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C5AC876F-3D6D-46D2-E306-FF6DCB972C8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67ACE088-91C5-EE9E-C277-990EFFFA61B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E274177F-D16F-DF84-D777-24645FAD22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B9C7EDC3-0F7E-6EAB-C3FC-67689B8427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36734DCE-D95E-136E-8DF0-D90D13F122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781A7307-A741-5AF5-1DB9-EB96BDBE81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339D12BB-A311-34A7-34C8-B199485FF856}"/>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8B026DE8-A207-AAC8-481D-80413B8EB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1787F927-B624-6A8B-6313-309C9BBB5A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40227738-8EBA-CE0D-D0F5-41C0BADD55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A93FA86E-AD05-6762-FEFA-D879515C9A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1E0E440F-E539-F062-E783-BD1E5A9BC8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87F3E863-07CE-F407-1659-06EAD58C0F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5BBBC794-F814-D580-00C3-15EC02EE1D8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8DADE4D6-9BA9-2B6C-E432-38D81C70F5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4F0F24FA-935A-A771-020E-EBB9DF4BCD5C}"/>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1961C325-EC32-229C-27F5-40C9D50CA04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33FAE8A-4A75-42CB-9ED2-023B8D71E3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E5B94432-7A67-BE78-8640-B8761D0BA1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83B54444-C100-6E8E-6E2B-0736A68144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BEE08723-9357-7037-1CCE-1BD02C805C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4730B54D-4F32-253C-A44E-2F6CAEFCE13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978CA2B7-BBAF-D02F-A4B0-037E3566A4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74F6CC29-194F-B733-C5EA-EC339E2ED6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1E17C09C-2C98-9924-26B4-B7C221562BA3}"/>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064BE4B4-259F-237E-B22E-88D7B4DD3C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58DFF71B-B535-FFD0-6E0E-5A05850B4F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F1EC417F-6825-2EC4-C290-BA3809EAAA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BD9BBD8E-9E05-7E3C-7D62-86CF40B7BD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EB8C9E15-B348-BCF4-550B-E4167B4EFF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25E796BB-917B-C62D-1598-D9B8F2116CC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179B741D-5D95-EDCA-8D1D-535498C8C41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AB0B4C55-698F-8795-6E41-25C67979F93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E917A6F3-1851-B0CE-EBCB-6D2480F2E2CC}"/>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9A43405D-F9EA-085F-0C46-72C5B8CB37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F3BBA50C-7709-5CE3-7EA7-2FDA775DFC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F6466245-0A8E-D26D-1992-07D9C0DFC4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064DD8CF-6BED-2387-A269-E2CB921F6E9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17A758AE-1557-C12B-086C-D0B5D362E8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827D0BEF-FBDA-0B03-0AF7-3FCA6864A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439B7837-BC23-46E1-5A9C-927781ABCE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586CCA27-1F00-1CF6-4389-19795D9680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BB9A3CF5-C8FE-8984-46E4-4173415E7AF0}"/>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4A2DEAFB-AE76-B57D-6B8A-0576AB5051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66DF9E3F-4745-D54E-306D-9973F94E213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E696B12E-D918-F0FC-63FB-9A7044B48F8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9D9A935C-7CB7-EF95-DEBF-81FDC46EF0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DF47E70A-FFD4-AC90-1E7A-2EE664AF45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9DF3A1C3-1893-76FD-F81D-8A21D0FB18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3CAB803B-0353-30CA-20E2-C8AC01CBDBA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BAF8CC0F-6CF7-72A8-5E19-CA47A5E0A9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896C8BE8-6A3C-09DC-C5B3-03EC5FE409DA}"/>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124FFF06-6FA6-8F48-5ED0-EB5D0F84C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6A566827-0BAE-8A5F-C861-A3FB3208D3F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9E8A2F5C-6061-E0D7-9BE5-1EDA107B554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E8FBBE7D-F4C7-B4AE-7DC8-C8A2953FC7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98BF1DB5-EF22-E7B0-846B-C7A88557A5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817B35ED-3CC8-3F84-0557-2B5298C7C27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4116409C-3E84-B4C4-A468-EAFA786288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4BE0A3B-AD0A-2D53-25A4-7B92F001E6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1872E0ED-62C9-F14A-F2DD-C381E4BB2A66}"/>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D3DF52DC-5830-DAE9-8065-9374ECEFDF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86E60AB1-0B83-10DD-DBDE-7D698B255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2A8799C0-F043-4F00-50E2-D0743DCBD4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0F302611-2A96-2E2E-7C47-916886D132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524D2384-16C5-87CB-91BE-42786A3E39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17D6F06D-2D54-9B43-76B3-F183D46835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F85E7E70-431E-6E3A-A9F2-35E9F09FDA6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1C2B90EC-D77E-5C81-4BD0-43C44229F5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2F3374AC-F379-5728-5C1D-472C2D3F5244}"/>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0E5A07D9-46B0-E4ED-CDAB-EF32090CDE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9FA386D4-A6BB-6629-C9A9-6DE1DFFDA54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B0864960-7FD2-9421-A2BE-5420536EB6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DBAB9E75-3EFD-6F84-FB29-5679F8C1CE1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FA4E75DF-D406-7F6F-95D3-95A937805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C32BE36-4BBA-E88B-5F30-D501DFFDD36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69AF39C4-0BEA-051C-5A30-FB0F18AAEDF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867BF0D7-C6EA-4366-1850-D7B8BE75B9D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E7FD433F-A15E-0129-21C9-C7EC094841A2}"/>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BAF0D441-C4D9-E8D2-1AD1-220F1D8308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B98B114F-8A59-2989-FA4A-50128DBA20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90C5151D-134E-ABA3-2768-DE7297540A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B3153F90-5B71-3B93-E506-91090E3C51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F8FB2A2B-95CA-D04B-3CA9-21A3299F40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3FFD9E0C-B92D-00A4-905F-43882E9E93D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AD60D530-248E-2E07-CBFC-A89EE314A0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5C8C921A-A158-B6A6-DDD1-BA8061E57E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604EDA43-6E1E-9D8D-7FCA-01DD24CB8C79}"/>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87C47B79-694D-9C56-7295-888AB9C110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8356F605-A8E1-5E5A-5CAC-F1865341A7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0A0E7ECE-360B-76DC-DADD-1FAAD5662D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0D83FDA9-D8DE-FE77-C444-60FE53AEB2C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EA2DE18C-210C-D44C-CBB9-04D3FED0E8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9F8A0EA6-CB6B-227F-73E9-E35E7E3A5D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E6027B12-60D4-3A4F-7260-02F59E7CB2D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2763B0D4-304B-8745-B2A9-58D7F395C1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1C387579-9DA2-02F0-63B6-A2C1CFF3488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AC4B6B43-1016-5DA6-ADBC-ABEC335F4F1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67D4E428-E4BB-A3C5-E1BD-CA6836DFA0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16897AA5-7CF9-92AA-44E6-75B6A9C3F9E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5225EF98-46EA-8344-FE0C-0C02DFD274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A72D5F4F-F255-B186-2BA3-4528B5822C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A1620E3F-3D87-5057-8057-01E2B6FAD2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48094500-1ED6-D5D6-FAAA-570B9D294D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81655A07-5B75-F95E-50E1-9F9A24AAA7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9640A60C-E148-1EA3-86D4-D33731CC34F7}"/>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ADBB72F1-C3F0-C525-3EC0-067A80B1A7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50616F6B-8D0F-8912-129B-2B4FFB072F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A5999B38-1BF2-AF9B-29E4-4CBB84DA58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BA9D0AA0-D0D3-1620-9742-5C99660CA5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C4FB21A0-EF62-D2C9-DD6A-6217740560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6FDB8CED-735D-039B-D2C3-859A4A4B29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3CB2FCDD-7424-6F5F-AE4E-13C2F161E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0346219D-7567-B606-13A7-6665841077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6F89C2B5-223F-41EE-5B7C-AD49885FBD89}"/>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16D3F0E3-F11E-02C8-0122-CD6C713A87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058126C7-2B56-CD15-A4CF-6C45D968716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8A2AC59E-57A4-FA90-440D-6D21ED3A13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FE800D60-FCA7-AFE7-EC4C-6F3761730D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8EFF51EB-7F61-28D7-4D78-C0A5A77F247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6E8F2A1B-AB1A-8DDA-5524-C7C2D40B29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CF18203-8D9C-72BD-60D1-DC055FB0C7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AC5686F2-0670-D5B6-8781-5D38F1A2FA3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3D9EB1B1-E52E-4960-7A85-44EBB72D81B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6877EB4-D705-0C10-BFA6-CA4B36D82E5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DE3EC4C0-97E3-9AA4-8731-0D95B3405B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70C8BAE1-AC15-4103-03AC-82D0B05C6D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80B31D-BB12-9ADA-18A4-80584B8908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40813119-AEC5-E83A-824A-A7F5D598512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3A0E4158-55F3-44A6-29DF-4BFE191A67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0F1A7717-EC18-FEAA-21B0-75FAD026AE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6CB5A8C8-1369-F300-AB64-0C9E9A5C24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83E31658-05FA-810F-6D55-2E8C7CF54FA7}"/>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1FEBAAED-E461-944C-A260-4BA4C8642F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43345B7C-064B-77C5-9BA6-39AF80FBCB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AB15CAE6-995D-0C67-C01E-CCE87CEF90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92415296-BA86-014C-965D-6799795D94E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6D83E3E5-9754-8744-787E-7A418115D7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3607F73A-657B-117F-10C2-6E121655E6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3C9B8B0B-2F24-EB4B-8FDC-CA7EA48461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9F7A2FEF-F3A3-FF1B-2309-89F46D1128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085CA3C-CBF1-667A-1A76-23E6753FF71F}"/>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A9424C38-2A7B-3B5B-26A6-4F45101E9B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C90EAA0-6542-C6FB-AAD4-C7008FFE7B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CDCC544D-5FEA-D84C-670B-7C322EEB80C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3662CBF-510A-00A1-ED8B-E1270873CC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3B3AE1FD-8E4D-A171-867B-787DB305BC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E16D4999-186B-8845-3791-DA43E73244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E236BA-B6DF-2BFD-024D-4C38D10AD1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0B3CD2BE-16F3-8A00-C7AC-7C6A83E132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F9A2EBCC-C798-231F-AD4A-F4632E0F117F}"/>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F7E6565F-FD4D-D1F1-91B3-DDAD2B3DE636}"/>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5C655627-55E8-0BDA-0DB4-7EBA51D73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BD6799E1-F7D3-C95C-DFF2-A0BF260471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2C56616-B14A-5F58-8B4D-9A8635958A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20691D74-4D08-D8EC-FFBA-6CC0FE225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84464F6F-2F55-119F-BCD2-7DABEB7160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F9817AE4-6C63-A8E0-BCE3-DB58F179F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003E3998-4899-127D-77BE-597484CCE8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F87D8978-7E30-E27A-E41D-A75B108E124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B290C99A-DD61-3494-033E-81D7DF8AA6ED}"/>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8529529-4BD7-FABE-E16D-0CFB1A46E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7E1C7EAC-1051-7A0F-1F08-57AEA67E7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7826B9F-CDE5-8277-B175-1ABD0480E2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6FD74DDD-5ABB-A962-00EE-93E3A2A0D80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956FD8A3-414A-CB3B-2F33-6C79EA641EC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4D3B041D-B12D-08A9-6C24-DB1252BB71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DC0391BD-A03A-13C0-2A42-11D96C9CC0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FCD1C1C7-F72D-7215-F880-B7E84FBCE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B1C28F5C-5E49-D0EC-97B2-E54F63F93C5B}"/>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9FE9602C-B998-9F35-0E6D-6BB41F80E1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9F937E12-FE5A-8D70-5DBB-ACC0DF072DD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2DCAE196-FC70-DCD2-D0B7-B0982E16CF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726585E5-A5D3-ADCC-A59C-D969A850A4A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D2F5F623-9EB5-6474-892B-D018C360FC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981E415A-EF87-03DD-E24D-ED99B9074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0963B3AC-D121-D5DE-6AE5-5C23880D77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7534DB61-09C9-F2CB-687F-806960FCCB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D95F6A04-E972-C4C8-A1EB-474684E5665F}"/>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C53BCA89-3EFA-9876-807F-A10D76B4F07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E8110C5C-1823-50C1-292F-27D85D6A054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1FC966D0-27D4-9D94-FC06-3A112B13CF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5D1FFAD4-64EA-E10B-92D4-2C02326A5A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63F16A9F-6133-5E8F-657A-CC33586BC7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97344AA7-0893-45C1-0829-2415DDCAF0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FC5E42DA-5F61-C04B-8864-32CC282DD1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6486B05B-2F59-BF11-7685-BCABA20440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CC9B0D4E-47D5-2533-9252-B0A62F80A43B}"/>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C1DA3896-C520-9EF5-616A-8315B34ECD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A215006F-80A1-C220-857E-45DB39D142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76D8A5ED-F315-DE0D-6DB7-04922428233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B27E0879-8F0D-CF89-070D-245C1BB383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9EB8ECC2-CB6F-1E1B-9667-67E610D1B3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D22C86FC-F5FE-6C17-8A95-751E667D195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A4033260-0A51-B977-8E78-962EB05104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0F5AD1A4-73C9-96C6-E8CD-A5626CCCFA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B55C8EC-808F-03A4-69E3-5841B712B5D4}"/>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113E1F4C-40BE-3081-5DD3-D758B61E75E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187EFA72-446D-6918-C53C-D45E285B80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E424B42F-128D-D315-F34E-6324AEFF77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18E4CB6B-C5B6-80D3-4099-FE390438DF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7E4212C1-6118-2BE1-26D2-10AE0E4681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0949239-12AD-05A7-EEB4-B4D247BC81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72153BDD-19C5-2FC3-E7CC-BA2868C997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879894CC-FDAD-CF10-380B-A0A114AB33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59F68CDB-6132-A0F9-B4D9-E0085624BCAD}"/>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DFBA3124-D945-EA0C-BF9C-3D73C293A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8BAB00CD-6D66-0582-0BB3-530FB34D09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95DEF855-3537-334D-DD17-095C01829DE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D85FBCA7-009D-9577-537B-89B9A7A563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BF7D6CB8-4CA8-42F4-054C-0EBE9030DB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4C42AD7B-2533-1D0A-A7A2-3523C9343B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01984FDB-C3B8-8D3F-87CC-A8BAD6B4BB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F5EA81DD-BEB6-E653-F809-3F00640E8C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2FD7C430-DC0B-8BD3-460E-98EA2730CEB1}"/>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DF94E448-FC90-3ECD-7A13-B65C6CF4A8E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769713DC-2D87-9E9B-0E1D-7B89C4A29E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447C4BFD-AC07-584E-442E-5F62002BB3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FDF27F2E-7B7E-D990-BF25-82331D8CCF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1871DD29-CFF0-A55D-ED73-ED11FF387F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F48937A-5AA2-FBD3-9E77-21CC59F21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D13B877B-B429-4611-0274-4C4F83B6F13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FA7A2263-7185-A98D-55C7-653F0A01E7E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E3F7B5B2-4CFF-75D0-3D3B-4D698ABB3D7A}"/>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38410B68-BFCC-8626-4DE5-E2C1D165295F}"/>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EE63ACEF-84A7-1658-4321-DF2446E383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EE3E53B9-FB24-9F3E-6001-3AE3884389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C8E28025-C5AA-B241-DBE0-0E7B07BC60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48F3B97C-641B-10ED-C89E-241B99BC78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6F04947F-8E9D-93A6-3483-AF8F74F0B2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74136B10-74F0-5AE4-4B6E-A5C2F5A7B0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A4B0D1C4-CD27-6435-DE03-B8BCAF6E6D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35F7C6A4-ED5B-13C7-4E3C-23B622CECA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4E5BBE9A-3F70-CAAD-392C-331D61F8FF7B}"/>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18C60B02-77F5-4393-0BC4-DCD5E29F6F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736EB4BA-E505-2058-13E3-8ECC255A0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1EEFDD02-C3F0-8C6B-3627-435D6BCA84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2740071-5F62-1B41-440E-9ADDA7114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DBDE5CDE-99AE-05B5-E536-641DA06395C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CA196A3E-6FC7-AE5C-EFE4-5FA3E66D07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826AF12D-A476-DEF0-1CD8-068A705893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2147633E-7949-BC0B-7361-D9BAE996C06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F2999B1C-01F7-F309-3725-62090A47C08B}"/>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4A4649C3-309C-C151-3806-819A55C90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9B4FF3CB-B5A7-4733-664C-75BF0554DAD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41D8E165-7B58-C77E-7CA9-90F29B0CE5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88A01BEB-5A0A-ED1B-1B4B-A3909C1CA4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CBB55483-0C7A-D691-4EDC-B3842899C4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25BCE525-4430-C638-4891-9F9B2BE2D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9CBA1740-5B2E-C5A4-E91C-3FACCA5ABC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0D546B1C-6871-E885-CBD6-73ED244276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6E8D982-0BD3-522E-C911-18D31E886130}"/>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5684C24B-099F-7672-0FC4-DFA59F3EDC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6E1CF32F-1F8F-A5A3-D04B-763832D79A7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2AAA0AED-EEC2-CE75-896D-2A130C8941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FBA6E63F-997E-D154-BE6A-85BB999514E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812FB4B9-792D-6BCE-B09B-7D912341B4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8829BF2F-9377-8EDC-5C6B-870CCD9F85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1B1C5ECA-D0BC-BD25-CA99-C38E7EA71FB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5FF4391B-83B6-54DE-888B-A212444F18A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BECB5CDE-7769-21B3-16B1-A8A7254C0CD4}"/>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F9EA9752-53AC-0658-9E54-80A2C8EDEF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2D8FB2C3-ADA4-DFF2-F427-D078BB9055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B32021C8-5B94-11A3-39A2-2E45E632AF5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2C31370D-A566-9EB0-6CE3-1C8B4E3953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4EAF1507-58E0-6805-4648-B0D2BB7A41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D316123B-0CDE-DCCB-53EF-F168DA3D969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E2ADD114-0CFD-3BBA-CC57-FCD2E1EBC7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AD6E4542-A602-0077-24EF-4C950F3166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F2B87555-D625-B6F3-E86F-E8934B831730}"/>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FC189AEC-BC3D-1DA1-4E40-3FD2BEBCD7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06D3224F-6FA5-CB13-0407-5E89F86A43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942FC137-8BF9-6B65-651E-C2F94FF21A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6E8C89CD-6B52-C8D8-AC15-84DE927880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E694B93D-82F2-BD5D-E4E9-4E73F62461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41D9F3A8-09A6-96BA-2A7A-64708CB9EA0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12E01DDA-D464-B770-6BB2-C91FA005AA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ABBE42E3-7B42-5F13-2B9B-63B84467E8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CEF36030-D95A-8674-0850-A3D0796A4A02}"/>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AB0B42B6-C2E9-D057-F3FA-F0458B18CB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73BB1E48-D9ED-78CC-F993-8CDDEA9AB3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9E444086-4675-DDB3-476A-85F139A27B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FBDB6C17-BF6B-F316-EFBD-595D3C6718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281E1143-B622-C616-3F52-FD00B9AA1BD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3B1ACD53-75CB-1D3B-F0F8-91A5769EA08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049AEC06-9D05-307A-7617-A3E19E41F4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4A90D57C-5A83-8FC6-496E-EA7F9D9E69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5A248DA9-D4B7-AA28-88A8-57077A884C47}"/>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1025DDA0-B707-C892-F840-4E160C0A55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C5A1CC42-7CF6-14B6-4A8F-E82DF22D6E5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98A9A373-DB81-3E4F-3BDD-065EBB967CE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2C017030-3EBB-1783-8C6A-1A9828DCEFD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62E25793-2BF7-8F5D-CA2C-81A71D7DE7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58CDB029-3718-2E55-3698-46D8E9AC66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6A60793D-5F03-FFD7-1433-01720DF42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EDF3E36F-2B19-F468-7A44-E88AB528C71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4" name="TextBox 2823">
            <a:extLst>
              <a:ext uri="{FF2B5EF4-FFF2-40B4-BE49-F238E27FC236}">
                <a16:creationId xmlns:a16="http://schemas.microsoft.com/office/drawing/2014/main" id="{4CEC00F7-15F6-C686-B123-587965702A8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43963EE1-2687-8E4A-DA51-BC75BA85958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753D2F44-79FC-E75C-F039-A847A2EC41AB}"/>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350CB855-8BDA-0826-423C-DC532FE3BFAC}"/>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E092E462-56C8-B2D5-CF12-313E8ADD7CFD}"/>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D11393BB-89D4-D942-433A-0BF9BF512383}"/>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9E2D5D17-9F99-84FB-1ABC-E1D291363E7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D9484075-7D1A-1D33-B9D9-C50EFDE7241E}"/>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293593C1-0245-CAC1-85BE-777A696FC70D}"/>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0EEC7216-7BC7-3614-7DC0-91120CC1E716}"/>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08C13594-D0FC-47DA-B6F4-0A72381E3746}"/>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61B8D18C-FA10-CCF4-570A-17BBB3A04777}"/>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C09AD501-58E3-225E-E887-D219413DBEFD}"/>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EC988E86-4DA7-76F5-62BE-F076E019C859}"/>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D21BFFFD-24BA-2808-C111-7CF050194A14}"/>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1ECB5B18-B6DD-5010-C7FC-0F9F1AD3498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5BE9AD71-2A2E-80E5-1AE1-C3E7C10D2B01}"/>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E2150B51-3978-4C93-45B1-FC59238DA196}"/>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69C58E4F-58EC-A64A-3597-6EE999A6FD46}"/>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7D9C3B65-7703-3CE9-136C-10E71B2391BE}"/>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FFBB944B-2E4D-25FF-43A8-77CEAC4A4EB3}"/>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5ABAA644-E19E-B902-AB29-B325A0029BCB}"/>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B574ADDB-9081-A92C-AB00-6C5473C2D398}"/>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83CFDAD-24DE-C765-11E1-7C907EF57D57}"/>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6B4A45CB-4601-02D5-1912-3862A19A2210}"/>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D73E62C0-5C42-58DC-0181-CD5FCF82C9D2}"/>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7A3B2D85-C3B5-BD7D-2910-0ED3860F97FB}"/>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FD8C7DC-D022-5076-7F32-7E00301ACF3C}"/>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D36C7B86-FEAF-0E26-A25F-82C2DDD7765B}"/>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3CB39812-A52F-16C5-ECD0-38435463B64F}"/>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D206940A-A2B4-6BA4-FC17-76DF66E9CA74}"/>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AA5A4B3-FE02-CA9E-E1D9-BBC8F04B224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BC6C1B41-EB83-8C8B-D018-6E2EE25FBA9A}"/>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56848117-226B-30E5-5246-8555BC607718}"/>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C113FCA4-29F4-CDEC-07C9-F09FCB92647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77A23DC9-88E5-9BDA-9177-45946CB328AD}"/>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81E8F7A0-6354-C5D3-2846-E89F587FD6D7}"/>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DBB55A75-13CD-4329-AA10-78B3052346BC}"/>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8CCFCDBD-C3DE-472A-FA38-2B9A0DA3F3E9}"/>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B1379EAD-12AA-C2A3-FA5B-97B0215317B6}"/>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08CA2EB5-34A6-372B-F462-6DC7FCE3830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3F389119-FB41-D546-1D46-6EA581DA6120}"/>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FCCBCFD5-FD3B-D476-9945-00FE7E6D5B26}"/>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54C3D642-8091-EDD3-2756-3D4F1BCF994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663E95D8-2559-DA56-DCF2-58D77CFD56F7}"/>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9F4B447C-965A-A9D5-7BFC-C9425D000DE2}"/>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BA7F2415-0E32-CA6A-64B5-E15FEA18E5C8}"/>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B7384DD1-96E5-7806-5310-7D1A257B6653}"/>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4B6E5241-AD1E-6BB8-7314-6F097EC68BB5}"/>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0EDC7BE8-692A-7D80-8ED6-EE7A7C5FA7BF}"/>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C152F082-45D5-C30F-733A-B53237EEFE42}"/>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8B8AEDA0-72D4-507B-F44B-A320D2827C35}"/>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D23ECF5E-D69A-6C77-D27F-EFC6A4512FB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DF11E5E1-A1FD-1167-D051-F1AD8C259E1D}"/>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C2C15D0D-AE37-BB63-4994-B0645BA9EDA4}"/>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DF5E778E-C3BE-6F24-8D34-906B80DC5B74}"/>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7D3FBA82-0EAB-601F-4D08-C30C18A7504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7CB54794-CD08-7384-00B0-402B8E85AB0B}"/>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4171E4E5-6321-0212-6C34-743D11AFF3FD}"/>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9AA3D518-19FD-18E9-B0E2-2AB42520E789}"/>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33328B9D-BD0F-2DD5-D8DB-FFA4A09A8B0A}"/>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23E585BD-215A-AB32-DA4D-3CD7C9B0CAC6}"/>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C3C2BB2-A34C-496A-6405-9061DDD98954}"/>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022C6CF3-F586-7DCB-36AA-AD99D920BDA9}"/>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5DEC0130-18D5-E7F4-E2C7-ACF5AE316F09}"/>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6BEB5854-1387-5581-4D24-EF6C450C1A6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B24E5FFE-F5DC-90C8-D0C9-DD6FB0DC2608}"/>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6E31F960-D602-4321-19D5-72681BA73F30}"/>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BB4AEA61-70C2-2657-F2B4-E153646DDE41}"/>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ADC58B54-271E-770A-8BD9-F678A52372EE}"/>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4AA8501A-2144-5FBE-16ED-FC2C1B400EE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A845DF67-CC1C-8D4F-F53B-E397539B867F}"/>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A6E309D3-4ACA-B3E7-39FE-9FFDB1689A93}"/>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BCB3C3EE-EC33-A6DC-485A-C9E4E1B139F4}"/>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BE812D57-2A1F-BFE4-C9AB-A70640F89D1C}"/>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B935DDDD-2116-9B97-C4D3-D59E45AEE862}"/>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82353C2C-0129-417D-C33A-DE198DD5B97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4C5A0254-D184-A3D1-2666-EA76E00F665C}"/>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1E619F61-53AE-C30B-2F06-869A201545B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2F3120B0-0C63-44F2-139A-FF446846D4FC}"/>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13E77E38-985C-3113-8943-41F6F8931D13}"/>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A663B3B4-7D78-01E5-FDC2-591E8635B5DF}"/>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02DDCB14-5F64-FA23-8564-235E9BC4677A}"/>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D822C39F-EEDC-DB12-A92F-9B8DC5D9EFD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77ADA78-9D5C-F8E1-6659-46F805600781}"/>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452B3D98-E8C7-C123-5AB5-45F918CA0A73}"/>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1CBF0616-7C91-C479-691B-AE2FC89C11BB}"/>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56C31FFC-6DB6-CF80-BF6C-11C848F6B8F4}"/>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DD87C1C-400D-28A4-9301-1BAB274B5BC9}"/>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4DC01A63-583C-57A5-B23E-57609C6800E3}"/>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D7682849-35BD-8F69-C05B-EFDC0CB706B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AC3F26F6-E926-E8BC-DB41-F7F37B1A9197}"/>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E08A31C9-7932-CFA1-8ADF-F498F3885874}"/>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F79B22B6-9A73-F9A9-0739-B8B1CB0FE46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23AAA6FC-C65B-8FDB-47F2-B46CE0FC5FA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FE1612FE-8A21-D029-DE2C-FD3AB9AD5BCA}"/>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49180A55-A7D0-37BC-E938-3096BA9A355A}"/>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9C3E88E5-B112-5194-15C5-70C6D29BAA8B}"/>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49D65D0B-755B-B491-FD54-51BDFDED893F}"/>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808558D3-B2B6-A5C2-DBD5-F60C7C6C8C7E}"/>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1658F61-C789-D438-9269-6E92BEBDD02A}"/>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E039980B-DA60-F630-8B2A-512FF28D70B0}"/>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AF3FF8F1-3F77-08E2-AAB5-BEB995D062DA}"/>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CE5AAAE7-1A77-C094-8FEF-C7071DADDB18}"/>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CE4864A7-64FC-38AA-01FE-A7266164EFAD}"/>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77D64933-58D1-14B3-3D32-F2028B98E285}"/>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FF7427AC-9146-653C-A265-75B69130E3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B04D09F7-BD70-2E9D-F3B3-93E76B6F0750}"/>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25AD54A4-F5CF-51CF-1D0E-E7B06D3BE411}"/>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D9F5F400-C904-9818-D44B-51AF13F478AC}"/>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AAD5BEE7-C7D3-0778-C66F-D20C3EB596C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F2B8E6E2-B908-7CA5-9E71-9E2A781505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D326D380-C103-035B-0ADD-4CA15635EE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3B71837B-8B0C-803E-56FA-3CCEB15F36F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85DF422B-4AD6-E3DE-325D-6678C2F29C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5D6C136-F5BB-2C96-FD9A-324756821A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EB9ED1BA-3AB0-AD45-A007-4F2AEB55E1A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95F39661-9634-825D-DBD1-6CF2954967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D53611FE-7378-33FA-E092-A4A4FCEED136}"/>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9B94D8FE-CA0D-0468-080B-8B78D76C71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152144DF-487C-1D1A-FB39-76A4A72C205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D30B2D52-42E3-73F7-DF4E-DA5512D1821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3A762D00-5478-8B46-FD84-269F8B79E8A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5035651D-F324-7D1B-4BFB-9392224A9E0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38FD35FD-FE76-86F2-76FD-49C9E183D0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EE945E-C68C-BEC3-A2D2-462A7D6D03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DE3AC355-5625-3D3C-3503-93FD8F21A2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3CAE1A28-11CB-C5BD-1E1E-692595690D0A}"/>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7E0160E-9903-377B-DE56-60475DD8A5B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38156350-2F1F-C551-A027-A33A726CB7D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DE120E04-B6A0-55D2-4F53-CA673B33F0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D920CD15-1665-0E6E-81B2-70A04894EA1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5402A78E-2FA5-99CD-3EE0-880CDAAD0D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721F485A-00CD-DE8E-3187-F1D1E41E474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5A6392FA-6897-B81B-51ED-0600AFBC6E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BAB9E382-95AC-8A72-6095-2123981115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9BA25DD7-85D0-60B5-C668-24E017675E70}"/>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71D8731C-8782-900B-42E8-338BB0305F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B8DAE913-CC80-9566-7190-DF87E83A84A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60808675-3EBC-7D31-95B0-C5D040B9B1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A0915991-A4E5-08FE-A916-0E2E2DAE2C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6645EDE-1756-2CCE-0180-82235B8CE3D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6B6A6346-4FD7-3EF1-0B2C-7C736AE47F1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C0F3202F-27E8-3A02-49BC-B144337E36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EEA8E746-6DBC-5BAB-DBDC-46FF4F3C16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7FA967D4-3AF9-0046-3EBC-5179B82A4A32}"/>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1C388F64-C00D-C658-6D58-7A14E21132F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D9FB1A12-C070-4B8D-9180-B4F065371C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019F7824-7591-264F-8DC6-294D9344B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F4C16302-CC7C-DCF5-2367-48E4F2593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AFB2BC85-3BC2-28A9-B5F2-6D8762FCA83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A6334DE9-CF4C-52F4-6FED-E7C02770E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3329D4F6-A525-AF37-5246-0F591518F4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EB049E94-4880-1934-4FBB-4405E361A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2ADA7698-CBEE-5710-D2DB-8B69267F2D53}"/>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A3FD9EB-4032-E43F-3DAE-1B37328557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AA34100C-67C8-607A-06BB-4A50C83BF9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71A8E496-79DE-0E52-A87C-E4DDE3806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189128DC-5F85-A977-2D4E-24B47F2CB3D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9796FE13-19CA-EA43-2EFB-E55920B8CE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9F3BB55C-1B53-3C5C-617F-171B512A80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D7D11857-ED11-2D0D-9C63-58EC679FB3F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9D4BE9E0-90C1-32A9-1B64-E0723DF658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DB75DB08-94A2-6773-D8A8-E5B4799A7B4D}"/>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2F06790-87EF-DD98-F5E7-92CE00BCE9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CF7B4735-4500-8FF2-4C42-6281A4611F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6563279F-087A-906E-9B78-56F3E0EC041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C0A019E7-15D9-9C6A-12F8-9305D7C6EF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01F0D0E0-67B6-1940-3613-5D2F6103BF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41316CF4-4809-83CC-5540-17924737C47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C509B5D6-4D4B-D7D5-82C0-75B0A4DAB8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784FF35-D8F1-3AA1-5400-7754DF4008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30430E32-BEEA-BCC3-18B0-1CB151D83BAE}"/>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7081DF6E-E5C6-98F8-AD45-AA1AB1F435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3D76677A-4CCE-56C2-150C-04F18E9D45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F7A20500-2F40-3550-214D-69AC0110FA2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C23DA6E6-6C5A-3483-2CCE-4D7B8D37EE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BB990AF0-3CEA-A9CB-F21A-5E7935F329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14C29464-1302-1033-CF8B-5885215106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B310D339-663A-A00E-5917-6B327C0D7D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4A8401FF-B394-FAEE-E884-07AA1BEFF4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1A154E74-B8A3-DB3C-5B8E-49A0324524E3}"/>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81106322-9357-2F69-26C2-952B9BC473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C1D16AF7-D449-8985-6925-AA4C03B677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1E7C170F-541A-8A7D-6086-65108AFDE9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E6A9D94-A4B0-BF54-8EE8-1E9718B727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1C6DD9A5-0756-0274-1B79-105A3AB1E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D4261D00-EEBB-B72D-70D4-36EACA8AD5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0FB39B96-EE02-9EAA-C3DA-F7A055AA70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5C7D6F2-BECD-1C7D-C4BD-35C12154EFC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D8756114-396B-47CA-1573-FD82753C3E34}"/>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3526A88C-A50D-EF77-48F2-F2563D554D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6257C929-A175-CE25-42E9-6ABDD6F96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F1CF80F8-63D1-231D-FE64-9FDE0E5C6D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7731CA51-3268-0570-168B-393E7764F7F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0E9B4DF6-6EA5-B817-DD8B-D0F799166B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4CBE1A37-4DAD-56B0-5EE2-4F375F7F776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C545EB97-CF28-A95A-EB5F-274101B0D3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951D25C6-CBCB-C954-EF14-CDC76DC1E1C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EA307F3D-C1EE-06E5-58F6-CEFF0B67AC65}"/>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A6E59280-F4C5-A48F-7594-D0D3BE962FE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6A4710DE-DA0A-DA3B-B67A-F725D39A62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06F051CC-0A63-635F-3F02-092FD0077E9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4063C9BB-DFBB-9D9B-9D87-6B7DBC9F216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BD227507-330E-DE6A-8AAA-0C9B04471CA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6F6030FE-291B-D294-2DFE-96347A861E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896FF0F8-B07E-439F-8745-7D8BAACFD45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B298C039-959C-51D2-F530-7634211479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EC10946-377A-B33B-3ADA-2D87A471E33E}"/>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6C4A9F34-2B0A-3F73-F8C3-8F314580F1D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5F576034-741B-AF59-F9BE-6FD9DDCEB6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0D8C3921-0EE2-88DE-AE27-57A4B76B35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D18B4E26-D544-CE56-11C5-2A1D5A1E76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5090BFE4-F975-EDF6-8F50-F75B58B5446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AB4AF168-D28C-5AF4-4F98-6D06C1CDEF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87909C7F-CA78-D89C-8B90-A9BCAA6F4C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D66AD692-56B7-82B3-C682-9D64B1135AD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6356AF48-5689-B07C-1F4A-8BA751437951}"/>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2933A2E4-1F6E-FC00-F00C-135698C762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9E950B3D-6362-59CC-2502-44DB95452B1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E48225F1-C001-6A95-0D2E-7682AD2259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283093B3-C049-0780-8561-8DCB38B54E0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88BCD6D1-542E-ACB7-A590-634BC80334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5CB51058-0507-42E7-019E-06184A9DF1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E39E95BC-337F-5F7E-74ED-2E649EB9E1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F4945DFA-F7CE-AE51-03BF-DBF9372E167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0E722331-1959-A93F-D1FE-87D95C58AF4C}"/>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295547E8-1238-6643-8B27-CB456BA6D3B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BCAE3E2D-EA12-DC0A-6EE1-048D18E0AB7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33F326DC-0EAE-9752-3D72-58213B67AC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3EDF19BF-1D40-829B-797E-37D743A3FB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6D293A92-672A-D278-C0C3-8CE844B8BC7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EAE6C95C-0BA2-24E2-FBC7-3EA5AE94B6C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3B53A1A6-A788-3FB1-E055-74B66BFBDA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65176390-99EE-CBE5-BE21-AE25E05BF22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D597D031-7825-2EAB-0686-C997096009C7}"/>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2AD7FB51-B14C-8D0E-E49F-9413B7ADA84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68E40316-CA2D-8C89-BF6E-99C4519FFAB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117166C6-7B11-F1BB-0275-8C644C0964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044B35E4-05E1-FF3C-3ABA-1E0AB25685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D715FE56-2DB4-CAFD-5CD0-336BB7AD37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99236626-C0BC-84B2-A23D-0A9740859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E4DCA73-EBBD-12F9-A76B-CB5F9886E7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4635B149-C05E-8370-23BC-F264548645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C49AB570-B831-05B6-2C5A-7A7DC9EC5D1E}"/>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BF007EDA-E911-C78E-243F-BCB4B0F02F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DCA667CD-4409-7F54-01CA-4CD5C57080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C6735C0D-3131-21B4-B249-8F33537530D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67A5ED22-78D2-867B-33AA-B53E35001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F95C79AA-B144-3F55-3128-8C364066A59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AD2223C-C5F4-D0BD-1DF9-7FDC047C9A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E472BA4C-51D0-4639-CE3F-34017BCED6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80FE0FD2-59A5-C3AB-BC41-5A1658DB31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A5940113-CE06-55A0-580B-A18EBE89D282}"/>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77A39657-06C3-6D48-2B72-BB0E7D293C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5122B4AA-7F86-8426-869D-D9854E718E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4A7674D1-E44C-D5BE-C030-78E5B7ED924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BA7C130E-5E64-82A3-AA0C-423FB7560C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64BBEE0F-BDD3-C641-1028-1B20ADB437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E7B8D017-9969-0650-6346-1817F47C80F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62A2339E-1ED7-5F1A-42BF-995F5FCA80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ED6AC42D-7264-52E0-1BE1-D4A476A8D55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EAA1E479-D773-BE79-421D-A4E1D7777F26}"/>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4E097C7F-3BBA-8D68-0003-E0923172BC8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00E0597A-CCCF-BCBC-89FC-1B3D4207A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D52E2E45-CA8B-9501-1312-E2A15AC029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2AD02DE-0025-B869-555C-BA89E2C124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A1FDC23-108A-3017-9C72-58DF5EC7F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314E4801-B17A-2AF1-6BC4-43B0436B76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B78E4E5B-16A8-C829-FE57-856C41BF002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D56CB874-A875-F6F8-3EB2-17CC96FDD0B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5D21D553-3E6E-9FC0-A1EC-7E63CE59A400}"/>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358ECFC9-C6DA-A898-ABAC-B42DBA6A79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33D5794A-4BEA-8854-1BB3-556403C34D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D59AA46B-FB32-6BC2-484F-D4C6A32789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9B620F4E-1C6E-A561-3DAF-7631BB7E9D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8F6A1E23-9AEA-8946-A24E-1FF3649B58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E8E503B8-F586-6814-561E-11AF3C3CAAF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53876B17-F3D6-0FA9-58EC-883BB8107C7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524132B2-EE58-E058-472C-8585FACC35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0C50D5A-F2A6-6F93-3A8D-DE9F04649BAF}"/>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653E6D2E-A129-7B44-BB0D-8DDEC50099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F1C7C190-04A9-E42A-D823-E67BDF898F0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C4657729-4CBD-CD2B-5BB7-5008ED077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533371D7-9971-D875-48F5-7C262A719F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13E7686C-1217-6191-D2CE-B6F17C5393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79174EE9-82A5-D1D6-8854-222FB2525B5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2DE07167-FF34-D545-26E7-AD3C80DE2D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333C45BA-098F-551A-4EC9-3FC3DD15FB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AAA0F094-74FC-175F-7B1B-D0FE7A39EC6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73769847-7E11-3E43-B5F0-2A51EF43EB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1FC3C983-751C-AA30-1989-2B7A7BE05D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3C2C45F4-7962-A73B-6776-F1C07EFC8C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C345E159-6F31-6052-1B72-24110C6467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F99A4A5-AED2-3215-F755-3B7DEB3C04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7429D547-E703-0A75-24AC-1DA837B4676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A6892B56-6BC7-29AF-AD7A-B9C61D3943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7491C13A-2CE4-B8AA-9476-083EF7B84B3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5CCB7474-28AA-0157-CDCD-88433474AB6E}"/>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4219D5EC-FBDD-9FD9-E8FB-6AE6F5838D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6DD5F0D5-5A2E-2D80-2F03-CED21688C13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FA8232AF-46E0-499C-52CB-EC4318FBD9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6885949D-71FC-697B-4976-529B4EDE677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AB923C55-0877-263F-09B9-1D52FBCCB6D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4D526C4D-2048-FA03-139D-37CF710B17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F2BB4650-8AE0-92AD-F947-1DCC8F4986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3C259B1C-F259-24DE-8A29-4A8EDDB089D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C649A01C-94A9-4147-B19A-7A82F428C184}"/>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EC0ACA46-905E-D660-188A-EE93103C23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659D2BD-F876-EBFA-BBC1-FE3D832B44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FF498D1B-0F74-3C6F-C444-5131D6E5988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1DEE64E4-5E4C-5FDC-1858-06D9711C1E1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72FDC0E-5911-1507-B2FA-7C273A54C5B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DAC9267-B753-BC42-F5AC-48D7C5EAE62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BEBECB09-044F-4C8E-04C4-B1EA44DE6AA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E4796BA8-00D0-C447-08FC-BDD99D59F4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ED752D70-FF87-279B-65BE-78D607D671AE}"/>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35407532-0CF8-F560-AFF6-E9AAC0D7AB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6BAB427-F291-F6F9-3F39-F9670518AF5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761FD52A-FAC6-67B4-813E-DA2A0D6983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170EDAD3-903F-6085-B022-44BC931C99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D9C18A7A-1F9B-BDB4-9590-61FE440F56E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1067A773-B197-BBFF-4229-64CE6510C1F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D75F8B5D-DE5E-C7F1-41A8-5551038611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47C5290-448D-4E4B-9DEF-F2CC8A91F80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0FAD6A3D-F98B-9032-9282-319ED6ACABD2}"/>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844495DD-B918-9A2D-8428-75B0D031CE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7F8CDB5B-0F8F-352C-5E88-CEA396FC2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8A9D69F1-279D-5BFE-0DFF-A1CC1676ED8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EED4F011-118F-11D2-70DC-35425E0DBB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79064333-E783-6286-8F9D-5609F400E0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5D0851D7-7094-4EDF-45F3-A36FCC08CFC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72FB632E-6125-9693-D0CC-9F00535776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503444E4-B28F-4FAA-0E94-FE825FBB597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72D4965-3ACB-956C-3BE1-B93BDB829E32}"/>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5F243EA1-BCA1-07B6-5163-15245F0C82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93943556-25E8-8A05-6FF9-1E072DC64F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9C82B2BF-E3D6-6F26-C581-387CCB2103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B0089FCA-B44C-D71C-202B-2D43694F7FF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E8843AFA-405D-1FB9-706A-C1D37084E14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AD8BC215-7DB3-6483-B0A4-D879CC9A1CE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29A41F8A-1892-8CB2-0225-20EB5B48707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3844BF74-EE56-8291-474C-00709820560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132B1605-615A-3C24-F24E-BD16941C86BB}"/>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E3C3C109-7F2B-4FAC-4AF9-3666279D3CB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B306C019-9882-1E94-DD03-94D88DEE060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331C061A-1C25-EA99-16D3-7CB6A61238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2AFEF69-823F-0ADB-D9BE-647DD98B24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C0F2CA82-B6AD-43A1-E449-56174C67DC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9E0B695D-A599-8230-C9A6-2534055D39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E44FB0B4-D87B-7E5A-2C26-F84B06AAE3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B6A743BF-9984-D2A0-391E-A9FEC86DD5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2FAAFF6D-2A61-1BDA-3DB8-43594563BF7C}"/>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74B5A618-B77A-8BA1-115E-8F2B98102B7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FAA7B9D8-8054-0FEA-0D7C-118FC60F53F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7C9910C3-F92F-353C-EA79-49AA88BCD3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A59EE117-42F4-E44B-56A1-8254BE82AA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4A6D2C6C-EF63-9DD3-4B86-C9EAE55023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3458DA0-6B8E-3E6A-3E1A-D785290D58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610C1F81-D16C-282C-0AB2-01F43EECDB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6F8580C3-BA4E-66BD-1D18-AE7E601E12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F3BFDDDE-57BE-6227-480F-7CA3740722E4}"/>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1B90161A-DA73-15AF-07B8-417A28A63B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77A572B6-9EF2-BC3F-A812-06ACA4D070C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95A40D34-01FF-7AB0-FAE7-8D017213E2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2DF2E553-F03D-9BFD-EE96-2043CEDFDC5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AACC66FF-9CCD-F121-275F-DD22417F2E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FC637250-95D9-22BE-F285-B3ACB70343A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836D13A7-746E-9998-D2CD-FF43516FB4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B29D3888-8B3F-6CDF-FD1E-211FE29A49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F2AE6486-EC2A-CC48-5E0B-63F51A5ABD77}"/>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30A12B29-85F4-D3DE-5A45-6E4B4D8561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7B1CF27E-960B-19BA-621E-18383472D5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91EC66A0-DE44-55E8-A996-BBFF949D71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75A4062A-1C88-E9F0-A16F-43226A2593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DDAD254B-5377-64F5-E3D5-880D328F009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6376DB0F-8633-3AF3-F830-4EC6626818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10D538EC-8387-A972-3795-B75AC7C2023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BD57890-589E-42D9-25EA-0C58AA1F229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37A371CD-07F1-4962-DC10-70C71DF86DC2}"/>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88A359E3-2F51-80E4-36A2-A4E8FAF066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46559182-1A23-C09A-120E-90FA2FE98CC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7CE7FBC7-AE08-7C73-79B4-771BC7A960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BE65F319-7761-2B68-204A-3A397461AF4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EB59667B-EEA7-7DFF-E824-73456A961CB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2F8A9542-76CF-034A-8BB3-447C1D246A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2ADCAB6D-0634-4A6B-8AD4-818B18E7DF9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4A7E2C45-F3D4-8428-D941-48E329F40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C75B5D45-6A60-ACDD-FC51-AD81970D09CD}"/>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AB087307-16C3-736C-076A-4716477B06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0254D437-768E-BCC8-23DD-7804BA647D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E88E6935-A4A0-998C-CCAB-37372AECC37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75FAC39F-90F7-96E7-69C7-FBF9ACCA25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6A7CBB9A-094A-0A36-3386-2AD40823FA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DE2F8FC8-91B2-7CEA-F51B-BA14EE09CB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1ECC156E-670A-7AF9-FC6B-F5EB53AF89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0A9C91C8-4182-9595-923A-7888433CB39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E34E8292-C88E-F4D7-3F9C-DD36BF72B86A}"/>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8DF4084F-52B8-9EAB-7DFD-222AD51CD6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42C49827-C183-D024-DA0E-6E01B3E82B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CD9F7175-5583-EA2C-3EFE-F972B3723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94162D65-5873-A6CF-3851-5B7227A081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6E2F4F81-A2DC-ED41-8BF6-9EB5A1D096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AC94148D-3995-E82A-C08A-19B2CDC0D5D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B0FE4FF3-ABED-D5C6-3E50-63C3DBDC8B2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E7D8498B-C319-850B-D6DD-F108EF6D680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C9188BFF-1078-54AE-0D5E-85D9BF6EF042}"/>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55BA24AA-3646-FCD7-5E83-5419FACD3E0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716DBC09-E87C-FDD0-0EEB-F52A92236B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0DC816D5-D939-1FD6-2F53-D57822B6AFC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BE9F600C-F6B9-3F35-2475-5C595941E5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80778931-097E-981F-B148-2781EFFED4D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6AA2FD00-B4D9-0434-D326-9E09764BD3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A1F97ED0-F7CC-6C20-71C0-9D82C492BF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81E568A3-AD38-07F1-F255-A7048F940D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FF895A22-302A-35B5-560B-E25165FA5D03}"/>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C6F7EA88-61CF-436B-97A4-5938C9FEE6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97CC3322-3E6A-3F0A-037A-8D417265E6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5EEBB649-057B-8244-7D5C-CB685BE71D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6B0A80B4-E451-3D54-83DB-E8B2EA0914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0C8AD1DC-4465-3B2B-CE96-FA502165A3A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143D6346-2A13-B396-0164-ED6F749CC7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5B6A5B57-4AEA-9663-37F8-78CA52D93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7ACDE202-7613-ECC3-F5BC-8EDDB8ACA9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77F114B9-1D34-2360-748E-6273E6E4C5A7}"/>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5A97532C-D861-F21B-D002-6CC54A3FF49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BA68E4B3-A4BF-E42C-B704-9C964ABEF43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C0F7FE7D-870A-4599-AEC4-9664205014D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F1A0DAEE-65AB-84DE-4785-29905B3CFA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8E088AC7-22A3-E5DE-339B-7F1651B98B9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7742032C-595F-4D83-0BD4-6D9E83198D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06502363-1B2A-24A9-0CC8-D6C0124F3E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CD13C095-642B-1D2C-8615-69924DF12B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8F5908C1-F9D6-4D2D-B545-3D7606236388}"/>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E90E08E7-62DA-0CDD-2CCC-F6894DE447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F1E2CF83-8BFF-6045-A7A7-A56588398D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9E3FCF63-A387-3AAD-444B-56C9B060CF0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6ADA1127-BA3B-1EC0-8FEF-71115FA63DB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E7755B17-D937-9ECC-A272-40F4A42EDEB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475B548-0685-EB2C-0C02-C82B91143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E196B0E8-1699-23EA-27F0-BEE85E3D5F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EF57A553-7AB5-813E-8566-48F5E6C54F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8A20838B-B424-00BE-D84D-4A926476B46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0A968383-0262-D892-464E-802FDEC94D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F116298F-DD36-C670-0CAF-0701D6A3E65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8643194C-52C1-B9A1-748B-FD88880BEA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5CA0DC96-1778-D6D2-6018-D3AE8AEFE97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C2EADB8E-E077-5DA9-17EC-7408259F4B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0C9BA4DF-D217-B4A8-B69F-72C1913BB73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4E2098E3-19E4-51D6-63D3-61C9FC36A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6EBD32CF-5C78-3B10-F05B-19549166D55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C82F9D6A-FCFC-DE6E-0EE4-3EAA08E7E924}"/>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DFF6BB3E-D410-4408-54DA-F2ADD8C45B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76D20723-BBBF-5E05-83D7-575FAD7234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355F5EB8-BA20-F3BA-1ABA-AA15B26D95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43F32192-8569-521E-D53D-24F601D1D7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81365D4E-E461-8C7E-5D06-87298A4E5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361A4A31-5D8A-96EC-3F22-E1EA5C2DA5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3A615247-7310-A584-F25B-6AEBE9C7BD9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EF806C1C-37B8-0608-C9B8-17C27CEB35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041F6D31-4998-491A-EE97-2E386A5FD412}"/>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BEFB08B7-0169-89C5-4B03-4F9FD83761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A3F52D10-E5C7-6DC6-8423-FA37E71F2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85B880A2-5DE4-ED2C-4697-10A4EAAEDCF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F8780001-8059-9614-6BEF-580D19B938E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55A3F839-6968-9850-915F-21B8D4C369C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1F9E4AA7-0F91-BF0D-2973-504B431078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526C40DC-FF97-55B7-5920-5A64629225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35105B8A-3023-A1E5-FDA4-C31356F570A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503A9D7A-AB80-7C97-C5B1-CE87CE926708}"/>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704D220-7210-2434-C389-43225511D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37BFC812-DE5C-2F25-DE90-42DD98BA25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90114CDD-33DF-B3DB-1C6D-917BBF25CF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87B25E32-2043-20E1-480F-E68D4B2C343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426A2DAD-D33E-10DA-FB36-B5C886D63E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808BA962-1325-32BF-3E4A-46D56DF6D0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666D4400-9D82-9EBF-286D-3135301E89D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453E6C57-B37C-98BC-0AB7-DF84F41C7F1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E073411F-C9FC-232E-C28A-67449BFA768E}"/>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9F4D73D4-5518-06AA-E159-8A8F747D04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5D8D188D-317F-FF20-D6E4-7C007E05D4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50758789-0FD6-DFE6-9607-9528F2B456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543A49CA-327E-6AB7-508F-50472620C7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49B6B578-FFCF-D23D-DC47-325F57E632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FBF55A0C-D0D3-1971-DA3E-4D0247E77A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EDA13724-E2AD-E1BD-A877-B3B6685902D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A8970445-0CAE-A41A-15E8-FBB0898FE8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5519FFE5-1CDF-48DF-93FE-FEC58381A1D4}"/>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5373045E-9501-54D3-8F27-51628D9D988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22621553-C30B-4B70-0B65-C61B9379E5F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240757B-E5CE-C8D4-59E7-1CBE604AB6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F8FA1AE6-B3FC-1154-B91F-E5D52E05A0A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315282D0-CB24-2C90-AC86-4C23A802CA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4656DD3F-9359-400C-2265-A97B915C9E9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28B54E9A-3EE7-2693-6DA2-3A46191239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6A677347-59B0-6E29-92A0-7290A5A8D8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67FE23E5-AAA6-B148-A5E4-1C89D74F0B86}"/>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86F30F32-DA7E-347C-A99E-CF6573787D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16E87817-7A2A-726A-2839-59C8A1986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1EB1CCD6-7A4E-C3E8-EBA6-A2BCE72AA0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E6D03ACA-3B21-3118-F200-BBF1A10BBD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A1C83878-753F-C216-6A42-A5224C9AE1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DFFE1F75-3C08-94C2-57AA-AF16EFBE30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15519C0B-9913-6A6C-AC5B-AEC9048388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D843CEA6-9E7A-5465-7F15-6856575E3C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365F7EDB-6873-7596-17D6-70498263F08F}"/>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01A3F0AC-FA50-9959-DAA9-647DA7EA21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D04349EF-4CA3-ABD1-1392-AA386A5431C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FA40A659-ECF1-241D-B089-7482BD3E99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BF775A97-3DD3-7683-15DB-C7DAA31892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1A32FB38-FABF-F230-437A-B3D76FD2567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F14DB96F-A372-1375-484D-0B94D87B55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61A00A39-94D5-9521-D7C3-F234E6AE72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084B5307-535E-BC5C-F249-E8F3D2DA14E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1E3176F5-5CF5-793D-E0C0-8A53CD1FDAB6}"/>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5B1CB582-D566-FCD0-62F4-8564765890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A134580C-ABEB-55AC-C3C1-DD046169B6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F2AD983-1CE4-C92B-1102-CEF9C9825C0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D9453871-9AD8-BA19-73DB-254F219C83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80C5182A-5BBE-4484-5E18-BE2ECFB1485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C0502BC4-33D6-DD80-5B76-CF0CFAE542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1FAE3A87-A623-7568-6DD4-97E340A012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964EED9-D9F2-5944-285D-2144A5B686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D8C788A5-F82C-6205-5875-C4280F237EBA}"/>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7B03EDA5-E32C-4A48-F4B7-D4A1E4A8B08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CCCFD5B2-0360-38FA-0553-76F3DAD714D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BB34AF30-5C73-C6F1-FD92-3B0FA3BFE7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D6BDD04A-9F49-3776-5A78-D08D0340D74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B45C8810-BC63-1AAD-C9C6-7A47A108E0B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D1A25DC9-2C04-E5E7-97A0-78AA4BA7B9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4F650F34-8DF1-4ED7-6100-EA9469D023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1EDB9057-FD19-0520-E2E0-BF252698CB8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4C4CF667-5B61-5AEA-500A-7482A30BE1CF}"/>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29209DEF-4B8B-5C85-59C2-7B831EF361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490F257-D106-EC36-2D5C-B5CA7E0ACF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1D9726A9-47A4-A120-D304-9D2E855666B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50F7A1EB-1676-C4F0-38E3-659D46803E1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2EE0A6E8-242D-BB9E-6185-288BCF81382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D9DDF432-D0C2-6358-21EF-7483E6A82D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4992D01F-F9CC-6946-8014-1703D49A75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740AE3C8-252F-B1BD-7ABF-1184B804D8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D36E296D-E23F-9B9C-AC28-26E53789AD59}"/>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6E531695-80DF-B867-259E-3E35B5B0E41C}"/>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CED29884-0160-CED9-BE12-1D8E9C21D09E}"/>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0B01D291-04DA-6B97-9A4E-6649F82E9A1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4D5C4CFD-AD03-32E7-AE52-8B2822832139}"/>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97B18ABA-1602-70EE-7A34-98FD69BC25EE}"/>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E82C2387-468F-5105-734C-F51E956F197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E276FE82-A69C-FD03-7BFD-95175173476A}"/>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CAB28C16-67D3-724A-508B-A8864783920C}"/>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BC2DB5F2-B863-B40D-2177-2F73CE231BD1}"/>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C572AEDB-261F-914F-9C90-8E852DF73D2D}"/>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06A19B1B-0ABC-33F7-D1C6-C198A4A8C4FA}"/>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AB13966-77BA-71E4-79A6-9155E481FFA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E88CFF3A-3540-B187-B823-23B011F9707A}"/>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8D886FC5-8FBC-40A4-F4B5-2A331C690836}"/>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8916FC5-D255-60BF-73C0-2AF2AD554FEC}"/>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29F1DF01-15EC-E650-B74C-5E632D4D5F11}"/>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0614C366-F6E8-4939-E1CB-8121593185A7}"/>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4EE82DF7-9721-3E74-B20C-234C5358133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C2A93633-3847-58F3-1D71-60CD9B55C7F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2B83F655-C386-8F18-2440-63E15133A5B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A6FB872B-112D-A308-6E94-B8160D98D739}"/>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5670FB64-3A1C-0E00-B520-5A81729F0A0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98621A64-4215-2059-5513-A543B4A5EC0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51766E28-676A-87CA-706E-12F2C21E2F11}"/>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73B926C4-7BD7-A32B-7AEE-8AEF57CF79FE}"/>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EA84CEFF-D869-C382-5613-CE15AF38F0B4}"/>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8B53395C-8FB7-1E69-71B1-778E6961499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DC3D4EB3-ED56-220E-9C14-44B94304F757}"/>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3335DF7C-788D-2DBA-CFFA-703B20F8B6FB}"/>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E04455B8-E4B6-C241-4F30-C730FA579D50}"/>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378301B6-43E9-0DA8-F4B4-6CC4794C5862}"/>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0FACA760-4EE9-0FA7-6046-52F6BEA65F10}"/>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95AA4A80-9FBC-F437-2544-377F42283E88}"/>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D3C75E43-510A-106C-C0BC-E50C7F8B24C2}"/>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DA6E80C7-4124-27C1-A258-D8259A23091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CB5D570-E473-DC97-CF28-6AB3E05F5A60}"/>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CEBDC83A-E88F-0DC8-F9B0-D4339019A0FD}"/>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7F94BFC9-43B0-92E9-EA5B-0CA1A166831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47810545-8AE8-D1F1-C63C-5FB9A7CF46B1}"/>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9731F01D-899F-FBED-E4AA-7DFD11AC5883}"/>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3EEDAF73-CB00-46BC-AF88-A010A687BDCF}"/>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7FA3297-E9EC-68AC-D32B-F6D91B9BD91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3654D9DD-1756-3BCB-9EB2-B6A94C970FEB}"/>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67AA5EFD-2C39-0012-F474-5C85C7E2B8C8}"/>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442CD0F-8738-1C00-4169-68E3A176EAB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A33BB94C-D008-313F-65F9-7A4B68B2A294}"/>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DDFB4552-73E3-0D78-ADC0-716405BA253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D8B4A6E6-DCF5-F874-76B8-4F1B9DC5093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04FE094B-BDBC-8AFB-DB12-85909A7A7C7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9B2F084D-E5E0-3BE8-1CBB-0A404426B0F3}"/>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5626061D-C8E4-EF54-5CAF-02E660406BAF}"/>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CA10CB4E-D387-320D-0113-976D9C7AC185}"/>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B8A27E33-7C89-E709-0B18-97A1DA2D3D81}"/>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F56D32A8-ADC2-6AFE-0E26-489CB124466B}"/>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1A78E009-A6F4-7614-12CC-0D1528968F65}"/>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B4E4BA67-4DA3-AA26-8E86-6BFB3986B0F0}"/>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BF7AD3E2-418B-C5DD-4662-A91FAAF625D5}"/>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3CC49FD9-188A-6273-4887-0814DAA9E689}"/>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A59393AA-45A4-7159-5795-3A5A1E17350F}"/>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2C52FD3E-9997-F0F3-662C-27673E7BEDE1}"/>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23C6D0F5-A9E2-1EC5-BEF3-8DDBB3C09E45}"/>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498E2B88-6320-2AAB-6608-1B49845E294E}"/>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05CF8D99-8EA5-BF13-01E3-FAD54F5E845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86AC904B-08E4-0B6A-DBEE-E22A3EE295E0}"/>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5E76B2A1-D951-274E-3E76-FB5866A9B6F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045CAE4E-16DC-470E-08F1-191DB1C17E2D}"/>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A55D605D-3C17-8010-9A4F-B6ED5093715B}"/>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127B71D4-48B9-8F7C-8414-E0B913AEE9FD}"/>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EE4EA42B-631D-87E5-5387-A0DEBD255F9C}"/>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2D353D29-1E35-C6FE-82C2-B5B8731C4F45}"/>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27590208-85D0-E629-C2A5-D01832DE7C4A}"/>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B0260757-CAB1-8EEC-343A-1906EE4C81F1}"/>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2C5EB8EB-7B21-E768-600F-98B3A9ACB6AF}"/>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588D12C0-A9DA-E468-7687-46E5E17C46E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30D70E27-6428-3697-09D5-38606F7E8D1E}"/>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75CB8022-AA6F-D77B-5903-BE1E0A28CD97}"/>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1FFF90F6-720B-67A6-B97D-632016F3D62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7AE8E9EB-FBBE-C574-E455-CF303E1082CF}"/>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2488E0DF-4166-E4BA-7D88-1244E0D2C434}"/>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C8C4E628-34F1-12DA-547C-E590FDF6528B}"/>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24B77EAC-8AE3-A6FB-650E-BE96832E988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14B28693-C3D2-8BA5-7865-DA6E0A98FA63}"/>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CA60A6F-7188-7ADA-59E2-FFAB941D27BB}"/>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CD6C4AB6-93B9-6611-72AF-37C0D81E2895}"/>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5E29D1BF-D9FD-D03B-FB43-681BB3884854}"/>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87BDDF4-18EE-CE22-49AA-9FEE397C4D7D}"/>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7C621038-E837-1593-A342-255638520A48}"/>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B70C2C5B-1F16-D9E3-1747-BC6C80EA5404}"/>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89105779-FFA9-1679-384D-71DDB2F44C0E}"/>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1661FAA-0E12-9CCE-BE12-28848C9E516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12AE5BD6-0875-E27F-92A2-019D3E22F11B}"/>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416D316A-4F0D-C2B7-198C-3DE7350CA85C}"/>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012C1D13-E7CB-39D7-4EA4-347716087C6A}"/>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08E6BB9E-96F1-E9A6-F8BB-BF9C30FD4BD4}"/>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D76AE74-BC58-F72F-EB3C-DB34133E9411}"/>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F7435E2B-8051-88B3-CED2-A0F0A4FB34C8}"/>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F6F9A985-98E8-C549-6FC5-64BD1EEB6FF1}"/>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DE831E72-2AE1-141D-F254-74E90D899595}"/>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34559104-4A5F-4526-E91C-58AA056C4B24}"/>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25734A34-DCF7-D285-E0DF-A72BD66C197C}"/>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B1787D78-C198-639A-D006-048546B4B8A3}"/>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490BC937-15A3-3727-CB10-E9158AC463DA}"/>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2D169BF7-3BDC-D19D-105A-F848EBE0FCF4}"/>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5A4B04C9-9C06-8C79-3B95-C810E0292CF9}"/>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6C2875BE-A338-AC78-7980-9F10F41ED2CD}"/>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8FB4756B-010E-B9BB-E018-78D2DB1228D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49599BC-564B-E51A-30E3-0ECCC79649DF}"/>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F6115820-4DB5-C27E-5DA2-4A6C40808BEF}"/>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DDE2F29D-2E0E-7B94-DFF1-4D2160F25EA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FDE63C96-BB25-D15D-B229-4F927B255D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06CEE8F4-966A-81C1-4A4C-DEEAF84BABF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4279584B-9CC6-C3D3-97AA-28AEFFF78CD8}"/>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A7DDC020-9A9B-51DD-AA6E-45B3AA4CE162}"/>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24921B4F-2FCE-B4D9-30B7-9EF4E59653A0}"/>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021F3742-F042-46B1-B36B-7B4AAE1BE1C0}"/>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C85DDC7D-B500-5330-9294-829BE70FCF2A}"/>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6E3C23AD-1CEB-F6FC-990B-C2D971693BAD}"/>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FBDC8CF3-BCD1-297E-0E27-704B6E49FF8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2D084F2F-E53E-CCBA-1AFE-1914AD028112}"/>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FA197684-07FC-D42B-6FFE-C14754E0F1C2}"/>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79EC787C-7A66-E6B6-DAB4-C3E766777909}"/>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E1680BFD-A0AF-35FF-38FE-7FCABAFE976D}"/>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A2D952C9-C1A9-C796-48C5-B10DCFCBBBEF}"/>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94AB8511-4F84-B2D5-D9CB-11B759C348B8}"/>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D3549E6D-9B32-E490-39A6-CE05F461CC05}"/>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195015A2-B8B4-9CFB-A311-7B848212B81D}"/>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16FFA388-6581-731E-A805-ED82618F3CDC}"/>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5FEE99CE-F627-937D-4731-2DB6E022F566}"/>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D2215673-1B01-5EEF-BBF3-AA0E93B196A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745A9FD4-6BA5-E3AF-E1A9-DC8E0DB3BA6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5F9BD27C-4133-2BBC-15EB-047C41B5E7DC}"/>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C041CA1C-D72D-6A60-AF9B-C964ECD19864}"/>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42433AA9-34C3-6D08-5E82-13FB7C9928B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913B5AFB-B2C4-E65C-5694-F20D4D310835}"/>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04DF7025-C0F9-13D5-A17B-801E0E40CA23}"/>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C4D7E81C-123A-BF95-1AF1-12240F9E1A7F}"/>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C269D6D2-A27B-4C87-9CF0-B9ECF1E3F17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A7DD975F-0F36-607E-700A-614E40521D5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22C31F1A-46D1-CAAE-20BA-B28EEE70EEFB}"/>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FA3C4D57-A316-89D6-6583-A51486DFCBE9}"/>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E1FEF885-8352-2CDE-6630-79ACAC15F434}"/>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0771BF7B-0D02-F90B-2E1D-EA78D12F634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B167FA8A-64F9-C1C2-EEA8-7124C4F9DA1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E93CE71C-1C3E-34A5-FD11-E7948B507A29}"/>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23B80D11-63EB-4B4E-12DA-CFE62BB6C93C}"/>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38B14CB-C1DA-DB37-8A99-41C19AF0388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A6B56F3B-2346-9385-8C3B-39B16AE3A5C1}"/>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11CB8D9D-9B56-A2B4-3ECC-CE4975130F8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B58BF7F4-B68B-461C-40A1-BF22EE012D66}"/>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F74F8369-4D7F-6F97-780E-98142CD7453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2A461B00-49E8-18C0-43AD-DE269E80F250}"/>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B7A7EA34-C7E2-F9B4-B7EA-1687CEBFF057}"/>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40DDE338-CA5C-6896-2D2E-84145D91713E}"/>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477CCE23-F65F-91A3-0DB3-EAC4EB1A064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FB679453-AB48-06D2-A4A1-5FEE327154B4}"/>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E7B326D2-C50B-A011-5360-19624EA72BF2}"/>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0158C4F0-5AFE-1C58-6F52-374DF2819DFC}"/>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A704FF46-B03E-5A6C-2B93-0F5EB80758C2}"/>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798A1971-4609-DAA1-630F-5117B9AD1A00}"/>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B7F271A1-08A1-30AA-B5E3-4B6091ACC3B4}"/>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744E8EFB-C04A-4FEC-CD1E-0BEBED3221E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4F832480-F8AB-3539-AE01-9A846F010C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853F5A5D-2F5A-F255-F3A0-3160ED03852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2646B36-7124-5B47-CA2F-BF2603AFF3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6C064CA-DC51-8AC9-03CF-15E635B42C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6C5DD1BB-8AB8-5F0A-171E-F12206C441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FD014429-4168-FD55-5188-E01FC9F735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7238A407-FA7F-620C-24A2-90D8A7A0D3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EC218A44-951C-BD9B-114E-37C36DFC0947}"/>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CFBDE2B9-F4E6-40E2-725D-7A3E7B640F9B}"/>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180A7A09-308C-511C-5F9F-4EC66AFB46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E92525CD-4BEF-F11B-771D-9F597171B990}"/>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537059E7-B5F9-EC65-20AD-A418C66FCC5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18EA4AE4-B56A-3B3B-07E4-5C8605ABBF12}"/>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1DB75D0E-4185-A8E2-473C-74CB83FE5993}"/>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B712504E-CBDE-7C0C-D590-03106BA7FFD6}"/>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D1635CFE-E39C-E53E-6EBC-AE2641AE1E8F}"/>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C1A5B0BF-D22B-D3E0-296F-CFCA1AD02CA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4477EB5E-3E55-077E-E56F-7950D9FCC7B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20443DC5-3058-47DB-C8B5-F694BFEFC079}"/>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DE280E40-D8CC-2ECD-88C5-F17C16763790}"/>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23C87CF7-CA59-87E7-4E58-F544556C4C00}"/>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A5E5C158-029B-E970-1AC2-3A313EDC491E}"/>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9D175574-0F71-52E2-0D38-186490758087}"/>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6F0E566B-DFAF-6BD0-688D-D7323356798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205FD730-44BD-BA2F-5A8F-3903DA1683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19700D6E-0A2B-893E-85A8-CD41B61AE0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B264CF16-C2E9-44DE-32C4-CB1A2236589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ACA8192C-5F8E-A98B-E93A-F063777B33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A151CCBD-D078-ABFA-AB44-AB03157AE2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2AA378E5-5B98-F14A-5D8F-6E8ADB07C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C49F8E1-D0A7-3655-A5C1-337F8DEA2C9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0F9BD6F-E776-A261-2136-8E6DE553A5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973CFEAF-A6FF-D054-3E52-462FE87CCA5B}"/>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493B6B74-6047-EAC6-942C-6089ED3974F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22564A6C-295B-A774-8FD4-EBD904CCF7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F60F4F7B-CA44-726D-5BA6-E8D5F1B6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577F40A2-1D64-4271-CE21-00D315DB0D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320207D7-4490-FE74-93BE-1FA7CCE188F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078A5BFE-AA84-6B02-16E2-AC7858F7375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FD19657-F077-60E2-54AB-3517288DBF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7E5517E0-27F5-4CE9-4B2E-1D9F1BA6A7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8BFFCBFF-4525-0D71-2A09-F9B525985E65}"/>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C11EADE0-4195-FAF2-00F6-8B5A2984E4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35312C2C-0D7D-80B6-D462-5369F12297E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DA2439A8-9A7A-DE92-1C44-AE8D511599D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575706E2-B917-8443-ED95-3AD66B59497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DCDF5433-0978-30C6-A87F-85C955356A7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736C160B-3F95-7AC7-F950-BF5609B6B1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ED327C12-E50A-95BB-FFCF-885238A25AC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A16E198E-C324-72D7-E77E-5FE4ECC18C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99D6126F-C448-45D0-FC92-830A7FE7939F}"/>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5DBC2C7E-85FE-08FF-8549-609A58EB37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923EB20D-9ADF-F7F4-9365-7A4D3FEF093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916C1030-04B5-2ED3-11AB-D17CCDD857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D40EEC4-7110-8643-9457-22FF91BDD5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6BEF8788-00E5-D69C-5A6D-D910E323507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D3A134E6-621A-09E5-E884-62148A63CE4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8763D5E7-EDC9-C192-46EE-418E2CF469B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03F79A44-7FD1-F3CA-E851-C8B5A1E704F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A732F1C2-0468-4FA7-7A78-21FFE9A4C64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0F573C3-A0F8-E905-83C4-64C35EE235E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6A6CBD10-1D4B-43EB-8260-8BB4A40653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E7668736-83EE-8E70-B423-396A0932A8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1941E8E2-1D7D-59A7-18E0-4DC441782B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247B4092-A428-B842-D5E7-88D7B02B4FA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7E3F7EDF-9598-1227-FD12-0DBAF8CC9E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5D15FFE3-B910-3C22-5F88-2851FB80A1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34AEE55B-B0AC-167B-D6D3-150427E5F3B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8975DA7A-258C-29A4-378B-A10E86728BEC}"/>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CDEBC1A0-7DB6-491A-62A8-5A7C338161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B9554DA9-F6A1-6613-3933-8E7E82D3DF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C04B0B1E-2507-3344-3D5E-B8BCECBA6C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1B087899-3439-CFEE-0C0B-4941AC67E3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F43481C8-B3A5-52E9-73BD-BA79AD8F98A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69DA5345-6697-6BF9-964E-72E80037374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70D4CB60-4FCE-FCF6-1512-DEA989B92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6472876-9C62-DDBB-BB4D-76EB02560C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08863BB1-AC05-E266-42EC-BD8817F4D7C8}"/>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FBE6759F-662E-966C-1D37-DD20EFC9E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1DE9C4CA-A52F-9B79-46CD-C2D8596E12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3CC763B2-E46B-7764-3136-6198426D12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B74C80E6-5073-748C-7CC4-5A95FE779F6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F8935DA1-67A3-2C4E-6D19-A20563258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A6D78C2B-FB39-A46B-684C-84193215FE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CB46B2DC-763F-6D7F-FECE-897B9D65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6713270B-F5BA-3E15-71C1-4C5819115A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CF912B2C-7212-FD2B-C6B5-C7044CBC67EF}"/>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DBF4AEE0-17D3-DD39-6EBD-4960DCD873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74F17717-526F-B45C-5C21-16533E13BA7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07D64A88-9250-E4E6-0521-86AA871363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DD6BB0F2-E239-6A08-CB6B-D4A541753E1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5914DBAA-7D78-BEB9-20B0-EE03DB4225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EC1DB73B-F481-3494-4448-6EDA1803C6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AF02E73C-A15D-4EC9-9134-96F5F98FB05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F1BF18D7-44C3-6FC5-A641-6187B2381E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185EE801-3A18-9204-FFF8-AD76785EBB83}"/>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A30EB802-FF38-6131-F4F8-5AFAC46D617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53E8B906-1627-C87B-E530-E1011A2A7E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B25124EB-0091-C5E5-29DA-D615C36C8B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530D3B-7E52-4E75-AD90-4AA276CE00F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ECA7415C-B636-0979-9840-09F8FC3A35D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7EE8FCD1-628C-87F9-7934-B93678469D2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79CC979C-8C42-C6B3-6D7A-B81715BED9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9A06DE30-E728-C3E2-76AC-CA15D4DBD1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FA4BD44C-43E5-A7C6-2FAE-C1ED42F71A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BBF62714-8D6D-6F67-F95C-0F977ED7D9CF}"/>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137F23C7-FEDA-57D5-6CB8-DE0DD84A3E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82B67680-2577-C361-C72A-220707785F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6F5A0617-E59D-19A6-275C-1F7E0A95D3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F85E7062-9DC9-0EF6-4A88-393192B1922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74043576-923D-0A6F-7F74-C278BBE59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85DC3BF6-1E1F-FC39-9BCD-2732307729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22E9F7A0-CCAC-E994-3137-5754F3C0CCE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21954250-0F09-406C-E5CF-24EA86A305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DDD75856-C2E9-0056-2389-1269B02D36CA}"/>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2F29BC61-F021-6D61-A199-BFB25E4914E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4038099A-4A36-4066-1DBE-6290D4D6097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A93BC7E2-2384-01C0-6607-02EA5BC502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79A1F88A-1CBE-C19D-C0E0-969A83C6B49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7B3FF2DE-7CB6-2C55-17CF-7C746A4DCAB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3DFA2F7F-27AE-5423-23FC-342DD923AE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B9F3A988-6CAC-CDD9-D0DD-999E013311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626E0C4B-4978-5956-7FE9-626B2E8807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9B4ECB35-0B20-0A55-73C5-A29EACD29C6D}"/>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A6EF3A1D-9E76-D977-9491-ED7C9F0348A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38EA9959-78F2-196F-34C2-7C5E72134F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0879123E-F881-4FC8-D0ED-B2514B784A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1571238B-E207-4C64-D838-E16230E0962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2E65A5BF-46D3-51FE-D811-1D50C9B9661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9147D851-8270-6A1E-9CDF-A0996EFB18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5D2A5394-BAD9-15A5-2684-9618E5021D8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1CC213DA-6294-8C89-3D1C-1B81250D42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E8F29F34-749D-09E2-9969-9886115173DF}"/>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B8A5FF81-BD28-43C9-AD8B-5ED578E8B3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8FE2C686-FCD3-7020-6CB2-81FF4909D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F7E68B3B-0FF3-FACA-2A36-192448863F3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0B5C96DA-122A-BA81-70BE-F9588F0AB00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CCBF0391-E1CB-7C54-47D5-F0DCB970F68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22877303-ECE7-2827-CC20-648A7A89B5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CCAA2322-5DE7-3AAD-EA7A-83065F0BE5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E7661927-19F4-F951-A67D-2FABEF018F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312A739D-F50C-40DB-852E-13BABE616647}"/>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8EF1B44C-5D07-C7FF-C5B3-5590252EB7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69A049B4-78C8-73AF-6467-069E610AE3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CC195134-D792-0966-AF75-084CCAC607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DC40BEA4-672F-5D83-BB8F-C444482B5B9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0D070548-BEC7-FFDC-F7FC-061123A7E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C2E0130F-0258-5EE4-7477-601F791D05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2C0EDDE9-EB69-3AEE-987B-B9B221972A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874574F1-35B7-FDB9-AF71-E25BCF928A2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B00DB229-611F-E069-864E-B1D57534F10A}"/>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02E8C75E-C254-69B0-1A83-0B597B6A43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45B47594-A28E-2470-7B59-813FFF787D6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EAE4886A-2B5A-198C-919C-EF151B4C017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25C6F7AB-C558-9962-8919-B9EDB78180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E0CB8B5F-6AF0-5AFD-AF16-065DF66BD0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D6A9C3BB-9FBD-9788-02C8-EF82C3C47C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BE2473D0-0FB5-FC46-343B-759406C17A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BFC91C3C-59E4-C3CF-4C8B-D84CAA12A7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8AC9237A-5D08-FD98-F614-92B04D306ED8}"/>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79A939D8-C8DE-15D9-7E5A-2C9D21A6F8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57CE8880-8BFE-61F2-4E85-D412E1CF5A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2B2BF979-075A-DBAA-F8E3-7239F237F6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08EF24B7-2DC0-9C55-E6B4-A0C87A8087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750114D4-21CA-AE59-77A0-B0E792002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4F665BE8-B5F6-2F3E-8D71-04E42D0429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FFAD033F-5435-75B9-08F8-DED600EB8A7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B3870F49-68BE-FE67-C23A-025E51E415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AE4145DC-F486-BCF9-6EE5-AF63B200111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E884B44C-F731-0626-3EE6-288B4F676ABF}"/>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3AF9509A-F214-C131-21DD-08AADA909DE1}"/>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8D1E3690-66A7-DA09-1F51-6E6EE59A1239}"/>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E9BBC188-0812-F7CC-D468-FFE836DA145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E83D022D-978E-4BE5-6092-0D2BBFB2602E}"/>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03048B87-FDCD-C77D-0F66-B8CB4BB048D3}"/>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DF74F445-39E0-7A55-9F25-82F4BC8D5B11}"/>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44D930A1-F7CE-1DAD-2EFF-3263F3421978}"/>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F65D0709-2BC0-BCBE-E143-0C14DC3BE45E}"/>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3565187-CC1A-E0FB-C489-DA09C07B5696}"/>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03E3B2FD-4B96-FB1B-FE4D-F9A310245AAC}"/>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816C9497-7CCB-2D86-1B48-450404D4D884}"/>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F5FA554B-BD31-5936-E73B-6C15EC39179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14998130-BE65-7692-75E4-FAA2200B451F}"/>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2E550FAA-E298-2A5E-9D49-DC1781CD7810}"/>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E861CC2B-6437-E7B1-0461-4E27E84A000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EEAE8FCF-1CC7-BDA7-3D1D-5472CD14FB6A}"/>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AD1F377B-3077-849C-468A-D842CD46D252}"/>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434CE05C-A770-6B8A-2E60-DAD55510C7DE}"/>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77F2C87-AD8F-1F04-34A4-59381FB8EC7A}"/>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080558EA-F93F-FA42-6C4C-A7897FE6AE9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F8E27BB8-F86D-6E88-EFB7-6EBF99320DEF}"/>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F5B346B8-6DD8-736E-6FA1-C78481FC3359}"/>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70130986-AC7B-8B23-396C-74BC4AC2DB0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AAC6F00F-4A86-C19C-5C35-64921F1B86CB}"/>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E2DD3A71-42EF-384E-8071-2C53DB5097AD}"/>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DC9EA9F5-2286-CDBB-952F-06218C4D0FF9}"/>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92475BD4-2626-964F-A1D7-00B7D00C0BCE}"/>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ADF3F7A3-EDD9-5D77-FF6E-FF582151C84B}"/>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1BCCC350-B926-DF1D-7E47-6500BA37F45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73C59049-D019-8C13-FF55-815EC352CB79}"/>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34" name="Group 3833">
            <a:extLst>
              <a:ext uri="{FF2B5EF4-FFF2-40B4-BE49-F238E27FC236}">
                <a16:creationId xmlns:a16="http://schemas.microsoft.com/office/drawing/2014/main" id="{3DFF9DE7-35F5-92BD-B5D6-282A2A7C71FE}"/>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6ABFAC3D-88B7-9A31-5986-6711132B5D9E}"/>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FE2E1A0A-CF84-C026-DD66-455BA0BAF1EE}"/>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689ECF5C-0EC2-D34E-0302-3ADE96E35554}"/>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2CD4000A-322C-52CE-6661-059B78AC25F8}"/>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112E0CC8-A146-F048-349A-2DF20C6DEBC2}"/>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D41378A6-5D7F-38C0-2F4D-36DB717AF8EA}"/>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9B41197D-B7D4-D818-1932-94279AA7F1A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012289E0-BE5A-F640-5461-97EE78D2D02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5D3FE282-18CA-D882-8BE9-4DA02D85C4A0}"/>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3E28D6E1-EBCB-BC52-DEA2-7E2673D36A88}"/>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2DCA9A8A-ED0F-DC23-B150-047B66ACF7D5}"/>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115FCF75-CFD2-6688-4D8D-B0456679800E}"/>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610EC5B4-C15B-7703-6FB5-B665A1F951FD}"/>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D29BB8BE-F4F1-7C78-D10B-0D370FE8A7A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4470078C-51E0-8294-8DE2-8816DF70FFE6}"/>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21D2F567-8133-78C6-56E8-4292FBD6787B}"/>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54B020D3-9276-B218-2896-E445507D266C}"/>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80527DCA-1E11-A1C2-8772-D388FA4162D2}"/>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DB20A97D-D470-5BE8-0901-AE2B5627D74A}"/>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1914CEC7-DA3D-1FB1-CC9F-38F3707EDC7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DF4031EE-9BDE-9175-6FBB-C1458ABA752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1611447F-9B5F-FBCC-61B7-962348CED0A6}"/>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5DBD3958-1FBF-06C3-02E7-C90A01C26292}"/>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614A49CE-4DC4-F4CA-9804-42841DEEC5AA}"/>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97817D49-12D0-281A-7E4B-7E73F3569721}"/>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40293C2-6C9A-4930-0A28-DE2725CEA95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D6A16668-EC27-95A3-4FEC-BD557F91D2E9}"/>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7CFFAF9-2D27-1243-DE78-547E7D537EC3}"/>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874352D6-65F9-E640-5B78-56A06FA0D195}"/>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232B47B2-A757-6D1D-FBEC-C4D3A03ABFAA}"/>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62169292-A96B-448B-DBCC-3697AE7EC28D}"/>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85E0287D-0534-085D-0390-63301627C7B1}"/>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759A971B-465E-04A5-F4AE-5B0C2577B7C8}"/>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F774E500-7833-3992-9E73-272A01985561}"/>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E144636B-994D-2BCE-65DE-539EF0C88549}"/>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89204410-4EDB-574B-35AC-01AEC53B1B3C}"/>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9434255B-0C71-6145-C4E9-5B8AA1FB16E2}"/>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9A9FF775-3FE9-ACCE-010C-E43F3ABF32CD}"/>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D3384C9-3ABE-3E80-56A4-A5E5F9465D9B}"/>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D719E448-72B0-498A-B52C-46BE4F1A2E60}"/>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1FAF8C1E-9A4B-9CFA-D7F3-EB97AB9BD4F8}"/>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ACFB964-FB88-E3BB-8682-52749E64C010}"/>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4F796FD5-2A00-5067-8B98-86E453F9FF2D}"/>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AED6AD6F-4A2A-4BA8-EDC1-349572FAD1CE}"/>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9B232E51-8532-02AC-1A6D-B155B73F5A7B}"/>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9AC9D1BC-7769-AAC7-DF4D-D5424E1F5A10}"/>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BE5497CC-C86D-BCFF-9889-ABC94B8F5B72}"/>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985184EB-2520-868E-5318-1F2EBBE66BA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FA97E42B-AF6F-2189-8574-C7F3EA9921C8}"/>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EC44CB7F-C897-3ADA-B8E5-BF6221573975}"/>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5CD3415D-3DDB-513F-9259-69242FFCDC60}"/>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3C105AE8-36F2-833D-F841-9741667C5BE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C60FFEB3-8A19-4EDD-7F38-DBC0A8960AAE}"/>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460C8CE9-1687-E537-CEDF-19979A361FA0}"/>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8824D456-E097-D478-B7FC-A3D56CC7FB22}"/>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1115EBB5-CB74-345A-43DB-BEAC714493A2}"/>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58122DCC-6918-22CD-951E-4D2ED1DCADCB}"/>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159FFF05-3D04-22F8-2D2C-0EC2816CE88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BC1E1BFB-B025-76BF-D087-B65895F58E5B}"/>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A162816C-449A-E5D4-3D79-5E4455E7EB78}"/>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CF68619D-0F8E-0128-136B-73C465F3B336}"/>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27021C62-467E-A385-9414-C02C006D010F}"/>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A2A49820-7B1D-6D70-9A8A-517AC8B6B14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B1C087EA-F863-83A7-9197-0D158B0E0610}"/>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E18134E5-E1D5-409F-4E5A-43842BF42E7D}"/>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7534A6BB-6FE5-463A-1CA9-70A0EBB20C4E}"/>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C2ABF5C5-D21E-D3A6-A3F3-4E56574C558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CFB56DC5-6568-21AA-213B-67DFABDE5FE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45C2CE6F-1138-C94F-23B5-7F5EEC28207C}"/>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3F4B596B-AADB-6AE9-3FA4-61D2C5F5121E}"/>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75FCB10-2443-5B24-A1A5-785368100096}"/>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EDBCDD58-DC3F-2265-BBA7-8500DCEEB7A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
        <p:nvSpPr>
          <p:cNvPr id="4" name="Arrow: Right 3">
            <a:extLst>
              <a:ext uri="{FF2B5EF4-FFF2-40B4-BE49-F238E27FC236}">
                <a16:creationId xmlns:a16="http://schemas.microsoft.com/office/drawing/2014/main" id="{DAAEAA0D-0C75-D6A7-2DEB-E9CEC9715A3B}"/>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5" name="Left Brace 4">
            <a:extLst>
              <a:ext uri="{FF2B5EF4-FFF2-40B4-BE49-F238E27FC236}">
                <a16:creationId xmlns:a16="http://schemas.microsoft.com/office/drawing/2014/main" id="{351FD043-979B-7EBC-A402-B889A150E9D1}"/>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844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579C-6BC5-057D-F2F1-8450062935D4}"/>
              </a:ext>
            </a:extLst>
          </p:cNvPr>
          <p:cNvSpPr>
            <a:spLocks noGrp="1"/>
          </p:cNvSpPr>
          <p:nvPr>
            <p:ph type="title"/>
          </p:nvPr>
        </p:nvSpPr>
        <p:spPr/>
        <p:txBody>
          <a:bodyPr/>
          <a:lstStyle/>
          <a:p>
            <a:r>
              <a:rPr lang="en-US" dirty="0"/>
              <a:t>Diagrams are best understood adjacent to XML and adjacent to the resulting road image</a:t>
            </a:r>
          </a:p>
        </p:txBody>
      </p:sp>
      <p:pic>
        <p:nvPicPr>
          <p:cNvPr id="4" name="Content Placeholder 3">
            <a:extLst>
              <a:ext uri="{FF2B5EF4-FFF2-40B4-BE49-F238E27FC236}">
                <a16:creationId xmlns:a16="http://schemas.microsoft.com/office/drawing/2014/main" id="{DEEE6EBF-2FAE-13E4-A466-CA1918AD4E07}"/>
              </a:ext>
            </a:extLst>
          </p:cNvPr>
          <p:cNvPicPr>
            <a:picLocks noGrp="1" noChangeAspect="1"/>
          </p:cNvPicPr>
          <p:nvPr>
            <p:ph idx="1"/>
          </p:nvPr>
        </p:nvPicPr>
        <p:blipFill>
          <a:blip r:embed="rId2"/>
          <a:stretch>
            <a:fillRect/>
          </a:stretch>
        </p:blipFill>
        <p:spPr>
          <a:xfrm>
            <a:off x="1409608" y="2534086"/>
            <a:ext cx="3395738" cy="3160259"/>
          </a:xfrm>
          <a:prstGeom prst="rect">
            <a:avLst/>
          </a:prstGeom>
        </p:spPr>
      </p:pic>
      <p:pic>
        <p:nvPicPr>
          <p:cNvPr id="9" name="Picture 8">
            <a:extLst>
              <a:ext uri="{FF2B5EF4-FFF2-40B4-BE49-F238E27FC236}">
                <a16:creationId xmlns:a16="http://schemas.microsoft.com/office/drawing/2014/main" id="{8A993EBF-72D0-45AB-32F8-1B081FFA7043}"/>
              </a:ext>
            </a:extLst>
          </p:cNvPr>
          <p:cNvPicPr>
            <a:picLocks noChangeAspect="1"/>
          </p:cNvPicPr>
          <p:nvPr/>
        </p:nvPicPr>
        <p:blipFill rotWithShape="1">
          <a:blip r:embed="rId3"/>
          <a:srcRect l="8679" t="20477" r="67607" b="33051"/>
          <a:stretch/>
        </p:blipFill>
        <p:spPr>
          <a:xfrm>
            <a:off x="6042525" y="1897298"/>
            <a:ext cx="4106093" cy="4433837"/>
          </a:xfrm>
          <a:prstGeom prst="rect">
            <a:avLst/>
          </a:prstGeom>
        </p:spPr>
      </p:pic>
    </p:spTree>
    <p:extLst>
      <p:ext uri="{BB962C8B-B14F-4D97-AF65-F5344CB8AC3E}">
        <p14:creationId xmlns:p14="http://schemas.microsoft.com/office/powerpoint/2010/main" val="2691795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987-35F8-5749-85AF-3BE0AB19C5D9}"/>
              </a:ext>
            </a:extLst>
          </p:cNvPr>
          <p:cNvSpPr>
            <a:spLocks noGrp="1"/>
          </p:cNvSpPr>
          <p:nvPr>
            <p:ph type="title"/>
          </p:nvPr>
        </p:nvSpPr>
        <p:spPr>
          <a:xfrm>
            <a:off x="791110" y="1"/>
            <a:ext cx="11400890" cy="914400"/>
          </a:xfrm>
        </p:spPr>
        <p:txBody>
          <a:bodyPr>
            <a:normAutofit fontScale="90000"/>
          </a:bodyPr>
          <a:lstStyle/>
          <a:p>
            <a:r>
              <a:rPr lang="en-US" dirty="0"/>
              <a:t>In full format, OpenDRIVE XODR can be hard to read</a:t>
            </a:r>
          </a:p>
        </p:txBody>
      </p:sp>
      <p:sp>
        <p:nvSpPr>
          <p:cNvPr id="3" name="Content Placeholder 2">
            <a:extLst>
              <a:ext uri="{FF2B5EF4-FFF2-40B4-BE49-F238E27FC236}">
                <a16:creationId xmlns:a16="http://schemas.microsoft.com/office/drawing/2014/main" id="{EF6B37A4-6B34-664D-B338-6337F25130BA}"/>
              </a:ext>
            </a:extLst>
          </p:cNvPr>
          <p:cNvSpPr>
            <a:spLocks noGrp="1"/>
          </p:cNvSpPr>
          <p:nvPr>
            <p:ph idx="1"/>
          </p:nvPr>
        </p:nvSpPr>
        <p:spPr>
          <a:xfrm>
            <a:off x="262002" y="1136692"/>
            <a:ext cx="11725405" cy="5552207"/>
          </a:xfrm>
        </p:spPr>
        <p:txBody>
          <a:bodyPr>
            <a:normAutofit fontScale="62500" lnSpcReduction="20000"/>
          </a:bodyPr>
          <a:lstStyle/>
          <a:p>
            <a:r>
              <a:rPr lang="en-US" dirty="0"/>
              <a:t>Roads are defined in a hierarchical XML format</a:t>
            </a:r>
          </a:p>
          <a:p>
            <a:pPr lvl="1"/>
            <a:r>
              <a:rPr lang="en-US" dirty="0" err="1"/>
              <a:t>OpenDRIVE</a:t>
            </a:r>
            <a:r>
              <a:rPr lang="en-US" dirty="0"/>
              <a:t> enclosing element</a:t>
            </a:r>
          </a:p>
          <a:p>
            <a:pPr lvl="2"/>
            <a:r>
              <a:rPr lang="en-US" dirty="0"/>
              <a:t>Header element </a:t>
            </a:r>
            <a:r>
              <a:rPr lang="en-US" dirty="0">
                <a:sym typeface="Wingdings" pitchFamily="2" charset="2"/>
              </a:rPr>
              <a:t> bounding box defined by west, east, south, north attributes</a:t>
            </a:r>
            <a:endParaRPr lang="en-US" dirty="0"/>
          </a:p>
          <a:p>
            <a:pPr lvl="2"/>
            <a:r>
              <a:rPr lang="en-US" dirty="0"/>
              <a:t>Road elements (multiple) </a:t>
            </a:r>
            <a:r>
              <a:rPr lang="en-US" dirty="0">
                <a:sym typeface="Wingdings" pitchFamily="2" charset="2"/>
              </a:rPr>
              <a:t></a:t>
            </a:r>
            <a:r>
              <a:rPr lang="en-US" dirty="0"/>
              <a:t> define the road reference line</a:t>
            </a:r>
          </a:p>
          <a:p>
            <a:pPr lvl="3"/>
            <a:r>
              <a:rPr lang="en-US" dirty="0"/>
              <a:t>Planview element (one per road)</a:t>
            </a:r>
          </a:p>
          <a:p>
            <a:pPr lvl="4"/>
            <a:r>
              <a:rPr lang="en-US" dirty="0"/>
              <a:t>Geometry elements (multiple within </a:t>
            </a:r>
            <a:r>
              <a:rPr lang="en-US" dirty="0" err="1"/>
              <a:t>planview</a:t>
            </a:r>
            <a:r>
              <a:rPr lang="en-US" dirty="0"/>
              <a:t> element)</a:t>
            </a:r>
          </a:p>
          <a:p>
            <a:pPr lvl="5"/>
            <a:r>
              <a:rPr lang="en-US" dirty="0"/>
              <a:t>Line </a:t>
            </a:r>
            <a:r>
              <a:rPr lang="en-US" dirty="0">
                <a:sym typeface="Wingdings" pitchFamily="2" charset="2"/>
              </a:rPr>
              <a:t></a:t>
            </a:r>
            <a:r>
              <a:rPr lang="en-US" dirty="0"/>
              <a:t> start point in E,N </a:t>
            </a:r>
            <a:r>
              <a:rPr lang="en-US" dirty="0" err="1"/>
              <a:t>coords</a:t>
            </a:r>
            <a:r>
              <a:rPr lang="en-US" dirty="0"/>
              <a:t>, start point in s </a:t>
            </a:r>
            <a:r>
              <a:rPr lang="en-US" dirty="0" err="1"/>
              <a:t>coord</a:t>
            </a:r>
            <a:r>
              <a:rPr lang="en-US" dirty="0"/>
              <a:t>, heading, length</a:t>
            </a:r>
          </a:p>
          <a:p>
            <a:pPr lvl="5"/>
            <a:r>
              <a:rPr lang="en-US" dirty="0"/>
              <a:t>Arc </a:t>
            </a:r>
            <a:r>
              <a:rPr lang="en-US" dirty="0">
                <a:sym typeface="Wingdings" pitchFamily="2" charset="2"/>
              </a:rPr>
              <a:t></a:t>
            </a:r>
            <a:r>
              <a:rPr lang="en-US" dirty="0"/>
              <a:t> start point in E,N </a:t>
            </a:r>
            <a:r>
              <a:rPr lang="en-US" dirty="0" err="1"/>
              <a:t>coords</a:t>
            </a:r>
            <a:r>
              <a:rPr lang="en-US" dirty="0"/>
              <a:t>, start point in s </a:t>
            </a:r>
            <a:r>
              <a:rPr lang="en-US" dirty="0" err="1"/>
              <a:t>coord</a:t>
            </a:r>
            <a:r>
              <a:rPr lang="en-US" dirty="0"/>
              <a:t>, initial heading, length, curvature</a:t>
            </a:r>
          </a:p>
          <a:p>
            <a:pPr lvl="5"/>
            <a:r>
              <a:rPr lang="en-US" dirty="0"/>
              <a:t>Spiral </a:t>
            </a:r>
            <a:r>
              <a:rPr lang="en-US" dirty="0">
                <a:sym typeface="Wingdings" pitchFamily="2" charset="2"/>
              </a:rPr>
              <a:t> start point in E,N </a:t>
            </a:r>
            <a:r>
              <a:rPr lang="en-US" dirty="0" err="1">
                <a:sym typeface="Wingdings" pitchFamily="2" charset="2"/>
              </a:rPr>
              <a:t>coords</a:t>
            </a:r>
            <a:r>
              <a:rPr lang="en-US" dirty="0">
                <a:sym typeface="Wingdings" pitchFamily="2" charset="2"/>
              </a:rPr>
              <a:t>, start point in s </a:t>
            </a:r>
            <a:r>
              <a:rPr lang="en-US" dirty="0" err="1">
                <a:sym typeface="Wingdings" pitchFamily="2" charset="2"/>
              </a:rPr>
              <a:t>coord</a:t>
            </a:r>
            <a:r>
              <a:rPr lang="en-US" dirty="0">
                <a:sym typeface="Wingdings" pitchFamily="2" charset="2"/>
              </a:rPr>
              <a:t>, initial heading, length, initial curvature, ending curvature</a:t>
            </a:r>
          </a:p>
          <a:p>
            <a:pPr lvl="5"/>
            <a:r>
              <a:rPr lang="en-US" dirty="0"/>
              <a:t>Parametric polynomial</a:t>
            </a:r>
          </a:p>
          <a:p>
            <a:pPr lvl="3"/>
            <a:r>
              <a:rPr lang="en-US" dirty="0"/>
              <a:t>Lanes</a:t>
            </a:r>
          </a:p>
          <a:p>
            <a:pPr lvl="4"/>
            <a:r>
              <a:rPr lang="en-US" dirty="0"/>
              <a:t>Lane Offset elements </a:t>
            </a:r>
            <a:r>
              <a:rPr lang="en-US" dirty="0">
                <a:sym typeface="Wingdings" pitchFamily="2" charset="2"/>
              </a:rPr>
              <a:t></a:t>
            </a:r>
            <a:r>
              <a:rPr lang="en-US" dirty="0"/>
              <a:t> shift the center lane away from the road reference line</a:t>
            </a:r>
          </a:p>
          <a:p>
            <a:pPr lvl="5"/>
            <a:r>
              <a:rPr lang="en-US" dirty="0"/>
              <a:t>Valid from the start station until the next lane offset element or the end of the road</a:t>
            </a:r>
          </a:p>
          <a:p>
            <a:pPr lvl="5"/>
            <a:r>
              <a:rPr lang="en-US" dirty="0"/>
              <a:t>A particular implication is that a constant lane offset is needed after a non-constant element to stop the lateral change</a:t>
            </a:r>
          </a:p>
          <a:p>
            <a:pPr lvl="4"/>
            <a:r>
              <a:rPr lang="en-US" dirty="0"/>
              <a:t>Lane Segment (multiple within lanes element) </a:t>
            </a:r>
            <a:r>
              <a:rPr lang="en-US" dirty="0">
                <a:sym typeface="Wingdings" pitchFamily="2" charset="2"/>
              </a:rPr>
              <a:t></a:t>
            </a:r>
            <a:r>
              <a:rPr lang="en-US" dirty="0"/>
              <a:t> break up the lanes along the s-coordinate into sections with uniform lane properties</a:t>
            </a:r>
          </a:p>
          <a:p>
            <a:pPr lvl="5"/>
            <a:r>
              <a:rPr lang="en-US" dirty="0"/>
              <a:t>Left, Center, Right </a:t>
            </a:r>
            <a:r>
              <a:rPr lang="en-US" dirty="0">
                <a:sym typeface="Wingdings" pitchFamily="2" charset="2"/>
              </a:rPr>
              <a:t></a:t>
            </a:r>
            <a:r>
              <a:rPr lang="en-US" dirty="0"/>
              <a:t> for convenience, encapsulate the multiple left and right lanes in a section into grouped elements</a:t>
            </a:r>
          </a:p>
          <a:p>
            <a:pPr lvl="6"/>
            <a:r>
              <a:rPr lang="en-US" dirty="0"/>
              <a:t>Lane (multiple) </a:t>
            </a:r>
            <a:r>
              <a:rPr lang="en-US" dirty="0">
                <a:sym typeface="Wingdings" pitchFamily="2" charset="2"/>
              </a:rPr>
              <a:t></a:t>
            </a:r>
            <a:r>
              <a:rPr lang="en-US" dirty="0"/>
              <a:t> define the width, type, etc. of the lanes</a:t>
            </a:r>
          </a:p>
          <a:p>
            <a:pPr lvl="7"/>
            <a:r>
              <a:rPr lang="en-US" dirty="0"/>
              <a:t>Width (multiple) </a:t>
            </a:r>
            <a:r>
              <a:rPr lang="en-US" dirty="0">
                <a:sym typeface="Wingdings" pitchFamily="2" charset="2"/>
              </a:rPr>
              <a:t></a:t>
            </a:r>
            <a:r>
              <a:rPr lang="en-US" dirty="0"/>
              <a:t> cubic polynomial form defining profile in </a:t>
            </a:r>
            <a:r>
              <a:rPr lang="en-US" dirty="0" err="1"/>
              <a:t>s,t</a:t>
            </a:r>
            <a:r>
              <a:rPr lang="en-US" dirty="0"/>
              <a:t> coordinates</a:t>
            </a:r>
          </a:p>
          <a:p>
            <a:pPr lvl="7"/>
            <a:r>
              <a:rPr lang="en-US" dirty="0" err="1"/>
              <a:t>RoadMark</a:t>
            </a:r>
            <a:r>
              <a:rPr lang="en-US" dirty="0"/>
              <a:t> </a:t>
            </a:r>
            <a:r>
              <a:rPr lang="en-US" dirty="0">
                <a:sym typeface="Wingdings" pitchFamily="2" charset="2"/>
              </a:rPr>
              <a:t></a:t>
            </a:r>
            <a:r>
              <a:rPr lang="en-US" dirty="0"/>
              <a:t> gives the properties of the outer marking of the lane</a:t>
            </a:r>
          </a:p>
          <a:p>
            <a:pPr lvl="3"/>
            <a:r>
              <a:rPr lang="en-US" dirty="0"/>
              <a:t>Objects</a:t>
            </a:r>
          </a:p>
          <a:p>
            <a:pPr lvl="4"/>
            <a:r>
              <a:rPr lang="en-US" dirty="0"/>
              <a:t>Object elements (multiple)</a:t>
            </a:r>
          </a:p>
          <a:p>
            <a:pPr lvl="5"/>
            <a:r>
              <a:rPr lang="en-US" dirty="0"/>
              <a:t>Location of object origin in S,T </a:t>
            </a:r>
            <a:r>
              <a:rPr lang="en-US" dirty="0" err="1"/>
              <a:t>coords</a:t>
            </a:r>
            <a:endParaRPr lang="en-US" dirty="0"/>
          </a:p>
          <a:p>
            <a:pPr lvl="5"/>
            <a:r>
              <a:rPr lang="en-US" dirty="0"/>
              <a:t>Bounding box (length, width or radius of circle in </a:t>
            </a:r>
            <a:r>
              <a:rPr lang="en-US" dirty="0" err="1"/>
              <a:t>u,v</a:t>
            </a:r>
            <a:r>
              <a:rPr lang="en-US" dirty="0"/>
              <a:t> </a:t>
            </a:r>
            <a:r>
              <a:rPr lang="en-US" dirty="0" err="1"/>
              <a:t>coords</a:t>
            </a:r>
            <a:r>
              <a:rPr lang="en-US" dirty="0"/>
              <a:t>)</a:t>
            </a:r>
          </a:p>
          <a:p>
            <a:pPr lvl="5"/>
            <a:r>
              <a:rPr lang="en-US" dirty="0"/>
              <a:t>Outline element (optional)</a:t>
            </a:r>
          </a:p>
          <a:p>
            <a:pPr lvl="6"/>
            <a:r>
              <a:rPr lang="en-US" dirty="0"/>
              <a:t>Corners in S,T </a:t>
            </a:r>
            <a:r>
              <a:rPr lang="en-US" dirty="0" err="1"/>
              <a:t>coords</a:t>
            </a:r>
            <a:r>
              <a:rPr lang="en-US" dirty="0"/>
              <a:t> or local </a:t>
            </a:r>
            <a:r>
              <a:rPr lang="en-US" dirty="0" err="1"/>
              <a:t>u,v</a:t>
            </a:r>
            <a:r>
              <a:rPr lang="en-US" dirty="0"/>
              <a:t> </a:t>
            </a:r>
            <a:r>
              <a:rPr lang="en-US" dirty="0" err="1"/>
              <a:t>coords</a:t>
            </a:r>
            <a:endParaRPr lang="en-US" dirty="0"/>
          </a:p>
          <a:p>
            <a:pPr lvl="5"/>
            <a:r>
              <a:rPr lang="en-US" dirty="0"/>
              <a:t>Repeat element to repeat objects with linearly varying parameters</a:t>
            </a:r>
          </a:p>
          <a:p>
            <a:pPr marL="0" indent="0">
              <a:buNone/>
            </a:pPr>
            <a:br>
              <a:rPr lang="en-US" dirty="0"/>
            </a:br>
            <a:r>
              <a:rPr lang="en-US" dirty="0"/>
              <a:t>NOTE: OpenDRIVE 2.0 is in development, and may break almost everything that depends on these definitions!!!</a:t>
            </a:r>
          </a:p>
        </p:txBody>
      </p:sp>
    </p:spTree>
    <p:extLst>
      <p:ext uri="{BB962C8B-B14F-4D97-AF65-F5344CB8AC3E}">
        <p14:creationId xmlns:p14="http://schemas.microsoft.com/office/powerpoint/2010/main" val="2353100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B6FB-CA95-BA47-A2EC-C987EC6D56B7}"/>
              </a:ext>
            </a:extLst>
          </p:cNvPr>
          <p:cNvSpPr>
            <a:spLocks noGrp="1"/>
          </p:cNvSpPr>
          <p:nvPr>
            <p:ph type="title"/>
          </p:nvPr>
        </p:nvSpPr>
        <p:spPr>
          <a:xfrm>
            <a:off x="262002" y="0"/>
            <a:ext cx="11929998" cy="1880171"/>
          </a:xfrm>
        </p:spPr>
        <p:txBody>
          <a:bodyPr>
            <a:normAutofit/>
          </a:bodyPr>
          <a:lstStyle/>
          <a:p>
            <a:r>
              <a:rPr lang="en-US" sz="3600" dirty="0"/>
              <a:t>There exist several xml2struct tools that can convert the XML into a MATLAB structure that preserves the hierarchy of the OpenDRIVE road structure.</a:t>
            </a:r>
          </a:p>
        </p:txBody>
      </p:sp>
      <p:sp>
        <p:nvSpPr>
          <p:cNvPr id="6" name="TextBox 5">
            <a:extLst>
              <a:ext uri="{FF2B5EF4-FFF2-40B4-BE49-F238E27FC236}">
                <a16:creationId xmlns:a16="http://schemas.microsoft.com/office/drawing/2014/main" id="{40F417FF-E4DC-44E4-B4EA-D5AB28C7E513}"/>
              </a:ext>
            </a:extLst>
          </p:cNvPr>
          <p:cNvSpPr txBox="1"/>
          <p:nvPr/>
        </p:nvSpPr>
        <p:spPr>
          <a:xfrm>
            <a:off x="368794" y="4148848"/>
            <a:ext cx="8333416" cy="1200329"/>
          </a:xfrm>
          <a:prstGeom prst="rect">
            <a:avLst/>
          </a:prstGeom>
          <a:noFill/>
        </p:spPr>
        <p:txBody>
          <a:bodyPr wrap="square" rtlCol="0">
            <a:spAutoFit/>
          </a:bodyPr>
          <a:lstStyle/>
          <a:p>
            <a:r>
              <a:rPr lang="en-US" dirty="0">
                <a:solidFill>
                  <a:srgbClr val="008013"/>
                </a:solidFill>
                <a:latin typeface="Menlo"/>
              </a:rPr>
              <a:t>% Load an example file from a static file path</a:t>
            </a:r>
            <a:endParaRPr lang="en-US" dirty="0">
              <a:latin typeface="Menlo"/>
            </a:endParaRPr>
          </a:p>
          <a:p>
            <a:r>
              <a:rPr lang="en-US" dirty="0" err="1">
                <a:latin typeface="Menlo"/>
              </a:rPr>
              <a:t>ODRStruct</a:t>
            </a:r>
            <a:r>
              <a:rPr lang="en-US" dirty="0">
                <a:latin typeface="Menlo"/>
              </a:rPr>
              <a:t> = </a:t>
            </a:r>
            <a:r>
              <a:rPr lang="en-US" dirty="0" err="1">
                <a:latin typeface="Menlo"/>
              </a:rPr>
              <a:t>fcn_ParseXODR_convertXODRtoMATLABStruct</a:t>
            </a:r>
            <a:r>
              <a:rPr lang="en-US" dirty="0">
                <a:latin typeface="Menlo"/>
              </a:rPr>
              <a:t>(</a:t>
            </a:r>
            <a:r>
              <a:rPr lang="en-US" dirty="0">
                <a:solidFill>
                  <a:srgbClr val="A709F5"/>
                </a:solidFill>
                <a:latin typeface="Menlo"/>
              </a:rPr>
              <a:t>'</a:t>
            </a:r>
            <a:r>
              <a:rPr lang="en-US" dirty="0" err="1">
                <a:solidFill>
                  <a:srgbClr val="A709F5"/>
                </a:solidFill>
                <a:latin typeface="Menlo"/>
              </a:rPr>
              <a:t>Ex_Simple_Lane_Offset.xodr</a:t>
            </a:r>
            <a:r>
              <a:rPr lang="en-US" dirty="0">
                <a:solidFill>
                  <a:srgbClr val="A709F5"/>
                </a:solidFill>
                <a:latin typeface="Menlo"/>
              </a:rPr>
              <a:t>'</a:t>
            </a:r>
            <a:r>
              <a:rPr lang="en-US" dirty="0">
                <a:latin typeface="Menlo"/>
              </a:rPr>
              <a:t>);</a:t>
            </a:r>
          </a:p>
          <a:p>
            <a:endParaRPr lang="en-US" dirty="0"/>
          </a:p>
        </p:txBody>
      </p:sp>
      <p:sp>
        <p:nvSpPr>
          <p:cNvPr id="7" name="TextBox 6">
            <a:extLst>
              <a:ext uri="{FF2B5EF4-FFF2-40B4-BE49-F238E27FC236}">
                <a16:creationId xmlns:a16="http://schemas.microsoft.com/office/drawing/2014/main" id="{367B0050-DF95-4B10-9FFF-A62F01CB99B5}"/>
              </a:ext>
            </a:extLst>
          </p:cNvPr>
          <p:cNvSpPr txBox="1"/>
          <p:nvPr/>
        </p:nvSpPr>
        <p:spPr>
          <a:xfrm>
            <a:off x="2239766" y="5548045"/>
            <a:ext cx="9181744" cy="646331"/>
          </a:xfrm>
          <a:prstGeom prst="rect">
            <a:avLst/>
          </a:prstGeom>
          <a:noFill/>
        </p:spPr>
        <p:txBody>
          <a:bodyPr wrap="none" rtlCol="0">
            <a:spAutoFit/>
          </a:bodyPr>
          <a:lstStyle/>
          <a:p>
            <a:r>
              <a:rPr lang="en-US" dirty="0">
                <a:solidFill>
                  <a:srgbClr val="008013"/>
                </a:solidFill>
                <a:latin typeface="Menlo"/>
              </a:rPr>
              <a:t>% Convert and save the OpenDRIVE structure to an .</a:t>
            </a:r>
            <a:r>
              <a:rPr lang="en-US" dirty="0" err="1">
                <a:solidFill>
                  <a:srgbClr val="008013"/>
                </a:solidFill>
                <a:latin typeface="Menlo"/>
              </a:rPr>
              <a:t>xodr</a:t>
            </a:r>
            <a:r>
              <a:rPr lang="en-US" dirty="0">
                <a:solidFill>
                  <a:srgbClr val="008013"/>
                </a:solidFill>
                <a:latin typeface="Menlo"/>
              </a:rPr>
              <a:t> file with the specified output file name</a:t>
            </a:r>
            <a:endParaRPr lang="en-US" dirty="0">
              <a:latin typeface="Menlo"/>
            </a:endParaRPr>
          </a:p>
          <a:p>
            <a:r>
              <a:rPr lang="en-US" dirty="0" err="1">
                <a:latin typeface="Menlo"/>
              </a:rPr>
              <a:t>fcn_ParseXODR_convertODRstructToXODRFile</a:t>
            </a:r>
            <a:r>
              <a:rPr lang="en-US" dirty="0">
                <a:latin typeface="Menlo"/>
              </a:rPr>
              <a:t>(</a:t>
            </a:r>
            <a:r>
              <a:rPr lang="en-US" dirty="0" err="1">
                <a:latin typeface="Menlo"/>
              </a:rPr>
              <a:t>ODRStruct</a:t>
            </a:r>
            <a:r>
              <a:rPr lang="en-US" dirty="0">
                <a:latin typeface="Menlo"/>
              </a:rPr>
              <a:t>, </a:t>
            </a:r>
            <a:r>
              <a:rPr lang="en-US" dirty="0" err="1">
                <a:latin typeface="Menlo"/>
              </a:rPr>
              <a:t>full_filename</a:t>
            </a:r>
            <a:r>
              <a:rPr lang="en-US" dirty="0">
                <a:latin typeface="Menlo"/>
              </a:rPr>
              <a:t>, </a:t>
            </a:r>
            <a:r>
              <a:rPr lang="en-US" dirty="0" err="1">
                <a:latin typeface="Menlo"/>
              </a:rPr>
              <a:t>fig_num</a:t>
            </a:r>
            <a:r>
              <a:rPr lang="en-US" dirty="0">
                <a:latin typeface="Menlo"/>
              </a:rPr>
              <a:t>);</a:t>
            </a:r>
            <a:endParaRPr lang="en-US" dirty="0"/>
          </a:p>
        </p:txBody>
      </p:sp>
      <p:pic>
        <p:nvPicPr>
          <p:cNvPr id="9" name="Picture 8">
            <a:extLst>
              <a:ext uri="{FF2B5EF4-FFF2-40B4-BE49-F238E27FC236}">
                <a16:creationId xmlns:a16="http://schemas.microsoft.com/office/drawing/2014/main" id="{D7914819-448A-4A23-99EA-2B77639A64ED}"/>
              </a:ext>
            </a:extLst>
          </p:cNvPr>
          <p:cNvPicPr>
            <a:picLocks noChangeAspect="1"/>
          </p:cNvPicPr>
          <p:nvPr/>
        </p:nvPicPr>
        <p:blipFill>
          <a:blip r:embed="rId2"/>
          <a:stretch>
            <a:fillRect/>
          </a:stretch>
        </p:blipFill>
        <p:spPr>
          <a:xfrm>
            <a:off x="7016393" y="1585760"/>
            <a:ext cx="3810000" cy="2857500"/>
          </a:xfrm>
          <a:prstGeom prst="rect">
            <a:avLst/>
          </a:prstGeom>
        </p:spPr>
      </p:pic>
    </p:spTree>
    <p:extLst>
      <p:ext uri="{BB962C8B-B14F-4D97-AF65-F5344CB8AC3E}">
        <p14:creationId xmlns:p14="http://schemas.microsoft.com/office/powerpoint/2010/main" val="1040537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B6FB-CA95-BA47-A2EC-C987EC6D56B7}"/>
              </a:ext>
            </a:extLst>
          </p:cNvPr>
          <p:cNvSpPr>
            <a:spLocks noGrp="1"/>
          </p:cNvSpPr>
          <p:nvPr>
            <p:ph type="title"/>
          </p:nvPr>
        </p:nvSpPr>
        <p:spPr>
          <a:xfrm>
            <a:off x="0" y="1"/>
            <a:ext cx="12192000" cy="914400"/>
          </a:xfrm>
        </p:spPr>
        <p:txBody>
          <a:bodyPr/>
          <a:lstStyle/>
          <a:p>
            <a:r>
              <a:rPr lang="en-US" dirty="0"/>
              <a:t>The structure to XML file duality is not perfect</a:t>
            </a:r>
          </a:p>
        </p:txBody>
      </p:sp>
      <p:sp>
        <p:nvSpPr>
          <p:cNvPr id="3" name="Content Placeholder 2">
            <a:extLst>
              <a:ext uri="{FF2B5EF4-FFF2-40B4-BE49-F238E27FC236}">
                <a16:creationId xmlns:a16="http://schemas.microsoft.com/office/drawing/2014/main" id="{BA6B05A8-E34C-5546-A3CE-EF0F6C979B90}"/>
              </a:ext>
            </a:extLst>
          </p:cNvPr>
          <p:cNvSpPr>
            <a:spLocks noGrp="1"/>
          </p:cNvSpPr>
          <p:nvPr>
            <p:ph idx="1"/>
          </p:nvPr>
        </p:nvSpPr>
        <p:spPr>
          <a:xfrm>
            <a:off x="262002" y="1136692"/>
            <a:ext cx="6714151" cy="5552207"/>
          </a:xfrm>
        </p:spPr>
        <p:txBody>
          <a:bodyPr>
            <a:normAutofit/>
          </a:bodyPr>
          <a:lstStyle/>
          <a:p>
            <a:r>
              <a:rPr lang="en-US" dirty="0"/>
              <a:t>Fields names match</a:t>
            </a:r>
          </a:p>
          <a:p>
            <a:r>
              <a:rPr lang="en-US" dirty="0"/>
              <a:t>Multiple fields (e.g. roads, geometry elements of a road, objects) are listed in structure arrays, which make sense</a:t>
            </a:r>
          </a:p>
          <a:p>
            <a:r>
              <a:rPr lang="en-US" dirty="0"/>
              <a:t>All data values at the lowest level “leaves” of the “tree” are represented in strings and must be converted with str2num() or str2double() for calculations in MATLAB</a:t>
            </a:r>
          </a:p>
          <a:p>
            <a:r>
              <a:rPr lang="en-US" dirty="0"/>
              <a:t>Every element has a separate “Attributes” structure rather than including the attributes in the element itself, leading to “deeper” addressing of the actual data</a:t>
            </a:r>
          </a:p>
        </p:txBody>
      </p:sp>
      <p:pic>
        <p:nvPicPr>
          <p:cNvPr id="5122" name="Picture 2" descr="OpenDRIVE – Driving Simulation in Unreal Engine – How we do it, and things  learned along the way">
            <a:extLst>
              <a:ext uri="{FF2B5EF4-FFF2-40B4-BE49-F238E27FC236}">
                <a16:creationId xmlns:a16="http://schemas.microsoft.com/office/drawing/2014/main" id="{E022BE6A-DF7C-47AA-8548-A4E707006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408" y="4130269"/>
            <a:ext cx="4186291" cy="212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76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65D7-55F3-45C3-BB2B-9C84919C352A}"/>
              </a:ext>
            </a:extLst>
          </p:cNvPr>
          <p:cNvSpPr>
            <a:spLocks noGrp="1"/>
          </p:cNvSpPr>
          <p:nvPr>
            <p:ph type="title"/>
          </p:nvPr>
        </p:nvSpPr>
        <p:spPr/>
        <p:txBody>
          <a:bodyPr/>
          <a:lstStyle/>
          <a:p>
            <a:r>
              <a:rPr lang="en-US" dirty="0"/>
              <a:t>To this point, we have covered the following topics</a:t>
            </a:r>
          </a:p>
        </p:txBody>
      </p:sp>
      <p:sp>
        <p:nvSpPr>
          <p:cNvPr id="3" name="Content Placeholder 2">
            <a:extLst>
              <a:ext uri="{FF2B5EF4-FFF2-40B4-BE49-F238E27FC236}">
                <a16:creationId xmlns:a16="http://schemas.microsoft.com/office/drawing/2014/main" id="{6B9ECD25-C4D6-4A68-AE72-8BF5C4A13844}"/>
              </a:ext>
            </a:extLst>
          </p:cNvPr>
          <p:cNvSpPr>
            <a:spLocks noGrp="1"/>
          </p:cNvSpPr>
          <p:nvPr>
            <p:ph idx="1"/>
          </p:nvPr>
        </p:nvSpPr>
        <p:spPr>
          <a:xfrm>
            <a:off x="262003" y="1136692"/>
            <a:ext cx="2498863" cy="5552207"/>
          </a:xfrm>
        </p:spPr>
        <p:txBody>
          <a:bodyPr/>
          <a:lstStyle/>
          <a:p>
            <a:r>
              <a:rPr lang="en-US" dirty="0"/>
              <a:t>XML to Struct similarities</a:t>
            </a:r>
          </a:p>
          <a:p>
            <a:r>
              <a:rPr lang="en-US" dirty="0"/>
              <a:t>Some of the hierarchies</a:t>
            </a:r>
          </a:p>
          <a:p>
            <a:r>
              <a:rPr lang="en-US" dirty="0"/>
              <a:t>Glitches</a:t>
            </a:r>
          </a:p>
          <a:p>
            <a:endParaRPr lang="en-US" dirty="0"/>
          </a:p>
          <a:p>
            <a:endParaRPr lang="en-US" dirty="0"/>
          </a:p>
          <a:p>
            <a:pPr marL="0" indent="0">
              <a:buNone/>
            </a:pPr>
            <a:r>
              <a:rPr lang="en-US" dirty="0"/>
              <a:t>Next, we’ll cover detailed input/output codes and toolsets</a:t>
            </a:r>
          </a:p>
        </p:txBody>
      </p:sp>
      <p:sp>
        <p:nvSpPr>
          <p:cNvPr id="30" name="TextBox 29">
            <a:extLst>
              <a:ext uri="{FF2B5EF4-FFF2-40B4-BE49-F238E27FC236}">
                <a16:creationId xmlns:a16="http://schemas.microsoft.com/office/drawing/2014/main" id="{D8F26F77-560B-441A-9589-82BC8CD776D0}"/>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1930" name="Group 1929">
            <a:extLst>
              <a:ext uri="{FF2B5EF4-FFF2-40B4-BE49-F238E27FC236}">
                <a16:creationId xmlns:a16="http://schemas.microsoft.com/office/drawing/2014/main" id="{4A86D66A-713C-1DFE-E16D-946E7A8E7DE0}"/>
              </a:ext>
            </a:extLst>
          </p:cNvPr>
          <p:cNvGrpSpPr/>
          <p:nvPr/>
        </p:nvGrpSpPr>
        <p:grpSpPr>
          <a:xfrm>
            <a:off x="6308449" y="1980722"/>
            <a:ext cx="4766173" cy="4409194"/>
            <a:chOff x="6308449" y="1980722"/>
            <a:chExt cx="4766173" cy="4409194"/>
          </a:xfrm>
        </p:grpSpPr>
        <p:grpSp>
          <p:nvGrpSpPr>
            <p:cNvPr id="4" name="Group 3">
              <a:extLst>
                <a:ext uri="{FF2B5EF4-FFF2-40B4-BE49-F238E27FC236}">
                  <a16:creationId xmlns:a16="http://schemas.microsoft.com/office/drawing/2014/main" id="{61D20E24-FD6C-4503-9D98-EE02C36BC572}"/>
                </a:ext>
              </a:extLst>
            </p:cNvPr>
            <p:cNvGrpSpPr/>
            <p:nvPr/>
          </p:nvGrpSpPr>
          <p:grpSpPr>
            <a:xfrm>
              <a:off x="6308449" y="4978229"/>
              <a:ext cx="3591582" cy="525922"/>
              <a:chOff x="6254926" y="2452677"/>
              <a:chExt cx="3591582" cy="525922"/>
            </a:xfrm>
          </p:grpSpPr>
          <p:sp>
            <p:nvSpPr>
              <p:cNvPr id="5" name="Freeform: Shape 4">
                <a:extLst>
                  <a:ext uri="{FF2B5EF4-FFF2-40B4-BE49-F238E27FC236}">
                    <a16:creationId xmlns:a16="http://schemas.microsoft.com/office/drawing/2014/main" id="{1A2F6D2F-3603-4CE7-9605-15DF72B63562}"/>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EC3F632-F3D8-4533-B485-D9998B317F2D}"/>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2566F5E-4359-4789-9631-92AF7059EA7F}"/>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E3026619-95BD-46EA-93AE-A2D1A58E58C9}"/>
                  </a:ext>
                </a:extLst>
              </p:cNvPr>
              <p:cNvGrpSpPr/>
              <p:nvPr/>
            </p:nvGrpSpPr>
            <p:grpSpPr>
              <a:xfrm>
                <a:off x="6611357" y="2588077"/>
                <a:ext cx="2923707" cy="331331"/>
                <a:chOff x="6571142" y="2197947"/>
                <a:chExt cx="2923707" cy="331331"/>
              </a:xfrm>
            </p:grpSpPr>
            <p:sp>
              <p:nvSpPr>
                <p:cNvPr id="10" name="Freeform: Shape 9">
                  <a:extLst>
                    <a:ext uri="{FF2B5EF4-FFF2-40B4-BE49-F238E27FC236}">
                      <a16:creationId xmlns:a16="http://schemas.microsoft.com/office/drawing/2014/main" id="{CFA4B41D-7565-4451-9DD7-963039AAD76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4DD229FC-7063-43B9-A63C-C8DCEEFBB92B}"/>
                    </a:ext>
                  </a:extLst>
                </p:cNvPr>
                <p:cNvGrpSpPr/>
                <p:nvPr/>
              </p:nvGrpSpPr>
              <p:grpSpPr>
                <a:xfrm>
                  <a:off x="6571142" y="2205520"/>
                  <a:ext cx="2923707" cy="323758"/>
                  <a:chOff x="6571142" y="2205520"/>
                  <a:chExt cx="2923707" cy="323758"/>
                </a:xfrm>
              </p:grpSpPr>
              <p:sp>
                <p:nvSpPr>
                  <p:cNvPr id="12" name="Freeform: Shape 11">
                    <a:extLst>
                      <a:ext uri="{FF2B5EF4-FFF2-40B4-BE49-F238E27FC236}">
                        <a16:creationId xmlns:a16="http://schemas.microsoft.com/office/drawing/2014/main" id="{15894925-4BF3-4BD2-AE3D-CD0E9B79393A}"/>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8B9483C-3128-495A-879C-15EC7E32D045}"/>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A55F996-8A73-4E80-9623-DC3DBB536BB5}"/>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284896-BEDF-4995-B22E-95E473E364D9}"/>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E58C49-6F51-4992-8D1F-83605AA65756}"/>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7E6522D-8098-4DE1-A136-DAAACD62F2FF}"/>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E23E660-04D3-4542-9287-51CD620BD50F}"/>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64DF8D-A39E-43FF-A83C-4BF2307DE42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C5C965-068F-40C6-BE10-109A8779B6F7}"/>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594B771-74E5-413A-B42D-226B81A6F7C1}"/>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FE9E05D-53DA-4B3B-AB96-C1C97DCE45C4}"/>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F0F42C2-6E5F-4F7E-8C37-27394956936A}"/>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3DA83E1-31BA-49BF-9905-7D98F469096F}"/>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4CCAAC4-5304-437E-B44A-C285D3C3E823}"/>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9" name="Freeform: Shape 8">
                <a:extLst>
                  <a:ext uri="{FF2B5EF4-FFF2-40B4-BE49-F238E27FC236}">
                    <a16:creationId xmlns:a16="http://schemas.microsoft.com/office/drawing/2014/main" id="{578E93BF-530A-4DBA-9F33-482F47EF8CC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0B26F549-AC78-401E-BEDB-CBF5FB94DB79}"/>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C6187E-2372-42B1-AC09-4031DAAD0899}"/>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CBD6AC-79A1-4478-8672-96A410B73C5A}"/>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78A3429-C75B-4C60-BE6D-5521F2DFF2E8}"/>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FFF29FB9-87F8-4340-809C-DD71A47324EE}"/>
                </a:ext>
              </a:extLst>
            </p:cNvPr>
            <p:cNvGrpSpPr/>
            <p:nvPr/>
          </p:nvGrpSpPr>
          <p:grpSpPr>
            <a:xfrm>
              <a:off x="6568714" y="2146268"/>
              <a:ext cx="3287047" cy="758679"/>
              <a:chOff x="6568714" y="2146268"/>
              <a:chExt cx="3287047" cy="758679"/>
            </a:xfrm>
          </p:grpSpPr>
          <p:sp>
            <p:nvSpPr>
              <p:cNvPr id="32" name="Freeform: Shape 31">
                <a:extLst>
                  <a:ext uri="{FF2B5EF4-FFF2-40B4-BE49-F238E27FC236}">
                    <a16:creationId xmlns:a16="http://schemas.microsoft.com/office/drawing/2014/main" id="{DC22704B-4133-402B-9988-E117DE4D5748}"/>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33" name="Freeform: Shape 32">
                <a:extLst>
                  <a:ext uri="{FF2B5EF4-FFF2-40B4-BE49-F238E27FC236}">
                    <a16:creationId xmlns:a16="http://schemas.microsoft.com/office/drawing/2014/main" id="{731D5F3E-4F13-41C5-A66C-419AC557AFD8}"/>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27F0942-5C92-44F6-B556-CB3DA3407E78}"/>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F5A3930-60C3-4E4A-8DAC-7082AC3104C0}"/>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BBBF418-5BED-44FD-9633-4E637F453FAA}"/>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37" name="Freeform: Shape 36">
                <a:extLst>
                  <a:ext uri="{FF2B5EF4-FFF2-40B4-BE49-F238E27FC236}">
                    <a16:creationId xmlns:a16="http://schemas.microsoft.com/office/drawing/2014/main" id="{3C692F96-F0BE-4B4B-9A00-24217217ABCB}"/>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37E9EB-D975-4C27-B45F-4BF6A8A7296A}"/>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3079EC2-53ED-4BAD-B39E-45E5B8E501DA}"/>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8EA0D8F-29D6-47E1-AA35-B63BA3FC9725}"/>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43A819A-9B7C-4B6A-B822-E0B438F00407}"/>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4D5204C-EA72-4340-B49F-305139A97BB0}"/>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B2CDC38-9859-4D45-A104-489868B018A0}"/>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67BC040-E4FC-4680-B603-2B48DCDF2E80}"/>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B008543-202E-4716-ADF4-7BA7DD768917}"/>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D34385E-ECC8-4752-80FB-8EC825FE7FBF}"/>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D268E6-95F4-4A35-A6DD-F4D11B4D644F}"/>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F0AE20B-417E-4661-91C3-909E9F71E9DB}"/>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596C720-6DD5-4CF3-8493-F47D794AAE9A}"/>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520089E-7C43-4DA6-986A-804FEA53B96E}"/>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9987F344-90F9-47E9-989C-4814A6BF69C3}"/>
                  </a:ext>
                </a:extLst>
              </p:cNvPr>
              <p:cNvGrpSpPr/>
              <p:nvPr/>
            </p:nvGrpSpPr>
            <p:grpSpPr>
              <a:xfrm rot="10800000">
                <a:off x="9365116" y="2547585"/>
                <a:ext cx="242005" cy="43678"/>
                <a:chOff x="7979724" y="3580291"/>
                <a:chExt cx="242005" cy="43678"/>
              </a:xfrm>
            </p:grpSpPr>
            <p:sp>
              <p:nvSpPr>
                <p:cNvPr id="942" name="Oval 941">
                  <a:extLst>
                    <a:ext uri="{FF2B5EF4-FFF2-40B4-BE49-F238E27FC236}">
                      <a16:creationId xmlns:a16="http://schemas.microsoft.com/office/drawing/2014/main" id="{F6B9BDA8-FE59-42A2-B621-B35FD1D6DB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Oval 942">
                  <a:extLst>
                    <a:ext uri="{FF2B5EF4-FFF2-40B4-BE49-F238E27FC236}">
                      <a16:creationId xmlns:a16="http://schemas.microsoft.com/office/drawing/2014/main" id="{6EDF0717-5FC2-4FFD-AA15-CDCE4BCB0E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Oval 943">
                  <a:extLst>
                    <a:ext uri="{FF2B5EF4-FFF2-40B4-BE49-F238E27FC236}">
                      <a16:creationId xmlns:a16="http://schemas.microsoft.com/office/drawing/2014/main" id="{4306C95D-4905-4BC4-8299-F04B6CFBCB8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a:extLst>
                    <a:ext uri="{FF2B5EF4-FFF2-40B4-BE49-F238E27FC236}">
                      <a16:creationId xmlns:a16="http://schemas.microsoft.com/office/drawing/2014/main" id="{E7D458B7-D8C2-4575-940B-E01FFC7D296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8101B95A-766E-4F68-AA74-5D4D0F2F54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9ED1A633-3905-4F2D-9604-2AD71B9FF8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295FB9E5-CE66-432C-B439-D5B4075C17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53B76959-293B-4781-B12F-E2F47AF892A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977AC37D-901B-4199-B5FF-E06A4DF1F1F0}"/>
                  </a:ext>
                </a:extLst>
              </p:cNvPr>
              <p:cNvGrpSpPr/>
              <p:nvPr/>
            </p:nvGrpSpPr>
            <p:grpSpPr>
              <a:xfrm rot="10800000">
                <a:off x="8882310" y="2400759"/>
                <a:ext cx="242005" cy="43678"/>
                <a:chOff x="7979724" y="3580291"/>
                <a:chExt cx="242005" cy="43678"/>
              </a:xfrm>
            </p:grpSpPr>
            <p:sp>
              <p:nvSpPr>
                <p:cNvPr id="934" name="Oval 933">
                  <a:extLst>
                    <a:ext uri="{FF2B5EF4-FFF2-40B4-BE49-F238E27FC236}">
                      <a16:creationId xmlns:a16="http://schemas.microsoft.com/office/drawing/2014/main" id="{E0934C45-A7CE-496E-9BB4-018181D983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a:extLst>
                    <a:ext uri="{FF2B5EF4-FFF2-40B4-BE49-F238E27FC236}">
                      <a16:creationId xmlns:a16="http://schemas.microsoft.com/office/drawing/2014/main" id="{798D134B-22C6-4FC3-BFC8-9182CF7D6F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53E0CFED-695A-4311-8431-507D62DAD0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450B57F0-EF6A-4856-9C1C-88D3BA53B9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9DEDE59D-B95B-470D-9ACE-B1802BF7DD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5A18394B-A172-43E6-8B4F-7E0A2E789B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B2014FE3-F3E0-4215-843E-2B6E6CE43A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Oval 940">
                  <a:extLst>
                    <a:ext uri="{FF2B5EF4-FFF2-40B4-BE49-F238E27FC236}">
                      <a16:creationId xmlns:a16="http://schemas.microsoft.com/office/drawing/2014/main" id="{F57AB86A-5038-4285-B3E5-660FFF7D11D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2A3BDF16-D1F6-49A5-875C-B984653A796A}"/>
                  </a:ext>
                </a:extLst>
              </p:cNvPr>
              <p:cNvGrpSpPr/>
              <p:nvPr/>
            </p:nvGrpSpPr>
            <p:grpSpPr>
              <a:xfrm>
                <a:off x="9124736" y="2384038"/>
                <a:ext cx="242005" cy="43678"/>
                <a:chOff x="7979724" y="3580291"/>
                <a:chExt cx="242005" cy="43678"/>
              </a:xfrm>
            </p:grpSpPr>
            <p:sp>
              <p:nvSpPr>
                <p:cNvPr id="926" name="Oval 925">
                  <a:extLst>
                    <a:ext uri="{FF2B5EF4-FFF2-40B4-BE49-F238E27FC236}">
                      <a16:creationId xmlns:a16="http://schemas.microsoft.com/office/drawing/2014/main" id="{233F05A0-26B9-4288-BFB0-D07D73AE52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E776351D-C80E-4D28-9A0A-325F6ED34E0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AA017444-3B4E-4AF7-92B0-F6E625D23B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1653CB95-C7A5-41E8-99C2-1C340D5081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2BD64FF1-089D-4B12-BF27-87C9354CBA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06E99B98-AB13-4713-9695-614A49F05E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645048EB-AC69-44BE-9301-1A399816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8DC08C20-88E7-4FD5-8176-38230E44FAB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4E1B0C3D-B51D-4BA2-8094-79A54D6B2884}"/>
                  </a:ext>
                </a:extLst>
              </p:cNvPr>
              <p:cNvGrpSpPr/>
              <p:nvPr/>
            </p:nvGrpSpPr>
            <p:grpSpPr>
              <a:xfrm rot="10800000">
                <a:off x="9454868" y="2389419"/>
                <a:ext cx="242005" cy="46723"/>
                <a:chOff x="7979724" y="3580291"/>
                <a:chExt cx="242005" cy="43678"/>
              </a:xfrm>
            </p:grpSpPr>
            <p:sp>
              <p:nvSpPr>
                <p:cNvPr id="918" name="Oval 917">
                  <a:extLst>
                    <a:ext uri="{FF2B5EF4-FFF2-40B4-BE49-F238E27FC236}">
                      <a16:creationId xmlns:a16="http://schemas.microsoft.com/office/drawing/2014/main" id="{75C21B6C-9AA3-4B88-89DB-194B673C1E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20A86F89-86B1-43C2-8F37-4F8AC94D01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CEF24A8E-951F-4860-B3F9-16AEBF0CEEB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9AEB2F3D-7F40-490A-ADA9-D12C191CB3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7CF8CAB5-7EA6-4739-9940-DFBC8E3211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DB715800-A1F1-4728-84C1-0CBF05C699C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A904BCCC-FE51-441F-8DE9-84172DAE134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86B29D4D-1F5F-4CB8-AEBB-CF08B3E7EF4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E0260E74-8366-43B8-A5C0-93245585755A}"/>
                  </a:ext>
                </a:extLst>
              </p:cNvPr>
              <p:cNvGrpSpPr/>
              <p:nvPr/>
            </p:nvGrpSpPr>
            <p:grpSpPr>
              <a:xfrm>
                <a:off x="9383711" y="2390235"/>
                <a:ext cx="242005" cy="43678"/>
                <a:chOff x="7979724" y="3580291"/>
                <a:chExt cx="242005" cy="43678"/>
              </a:xfrm>
            </p:grpSpPr>
            <p:sp>
              <p:nvSpPr>
                <p:cNvPr id="910" name="Oval 909">
                  <a:extLst>
                    <a:ext uri="{FF2B5EF4-FFF2-40B4-BE49-F238E27FC236}">
                      <a16:creationId xmlns:a16="http://schemas.microsoft.com/office/drawing/2014/main" id="{DE116E93-4C5E-490F-857A-F1B7694803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Oval 910">
                  <a:extLst>
                    <a:ext uri="{FF2B5EF4-FFF2-40B4-BE49-F238E27FC236}">
                      <a16:creationId xmlns:a16="http://schemas.microsoft.com/office/drawing/2014/main" id="{266D74C5-9E77-4668-8C16-3FAE4EAD222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97400056-FF2F-4D85-9B43-43B8D588A89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B0742BF8-172C-4F83-8699-DDDF989C7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ADC070FE-1DCD-412F-A78B-EC931E3C9A2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E27E3337-D126-4566-9085-C5C9E830808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7F99C72E-E960-4544-BF67-66A4713025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3AF466DF-D38F-4E08-85B8-CCB53B55FEC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3E723EF5-FA71-4392-AFD7-683DD34138DE}"/>
                  </a:ext>
                </a:extLst>
              </p:cNvPr>
              <p:cNvGrpSpPr/>
              <p:nvPr/>
            </p:nvGrpSpPr>
            <p:grpSpPr>
              <a:xfrm rot="10800000">
                <a:off x="8581718" y="2393619"/>
                <a:ext cx="242005" cy="46723"/>
                <a:chOff x="7979724" y="3580291"/>
                <a:chExt cx="242005" cy="43678"/>
              </a:xfrm>
            </p:grpSpPr>
            <p:sp>
              <p:nvSpPr>
                <p:cNvPr id="902" name="Oval 901">
                  <a:extLst>
                    <a:ext uri="{FF2B5EF4-FFF2-40B4-BE49-F238E27FC236}">
                      <a16:creationId xmlns:a16="http://schemas.microsoft.com/office/drawing/2014/main" id="{80ADA69C-51F7-4CF9-8769-8055999DB97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Oval 902">
                  <a:extLst>
                    <a:ext uri="{FF2B5EF4-FFF2-40B4-BE49-F238E27FC236}">
                      <a16:creationId xmlns:a16="http://schemas.microsoft.com/office/drawing/2014/main" id="{C39F13D3-489A-4587-8DBE-BFB5B555693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92A42ADD-533C-4281-8EE7-80DD81A6D05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05A4411F-F9E1-48D0-A87C-93ECAB0C580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696F2BBD-602B-43F8-8DDC-2D45B1AEDE7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B153045A-0344-4D9F-85DA-5F66D5F09C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Oval 907">
                  <a:extLst>
                    <a:ext uri="{FF2B5EF4-FFF2-40B4-BE49-F238E27FC236}">
                      <a16:creationId xmlns:a16="http://schemas.microsoft.com/office/drawing/2014/main" id="{91755CD0-004B-4880-B948-3C5AB23F28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Oval 908">
                  <a:extLst>
                    <a:ext uri="{FF2B5EF4-FFF2-40B4-BE49-F238E27FC236}">
                      <a16:creationId xmlns:a16="http://schemas.microsoft.com/office/drawing/2014/main" id="{DF97AE30-5F96-436B-A766-6323345147C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C261782A-564D-4A5F-BDA3-464DFE6239CD}"/>
                  </a:ext>
                </a:extLst>
              </p:cNvPr>
              <p:cNvGrpSpPr/>
              <p:nvPr/>
            </p:nvGrpSpPr>
            <p:grpSpPr>
              <a:xfrm>
                <a:off x="8510561" y="2394435"/>
                <a:ext cx="242005" cy="43678"/>
                <a:chOff x="7979724" y="3580291"/>
                <a:chExt cx="242005" cy="43678"/>
              </a:xfrm>
            </p:grpSpPr>
            <p:sp>
              <p:nvSpPr>
                <p:cNvPr id="894" name="Oval 893">
                  <a:extLst>
                    <a:ext uri="{FF2B5EF4-FFF2-40B4-BE49-F238E27FC236}">
                      <a16:creationId xmlns:a16="http://schemas.microsoft.com/office/drawing/2014/main" id="{ED943D8A-135A-4FBA-A965-6883B39B35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BC21CF00-4827-43A0-BE29-86EAFB1CBB0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8442D58B-D945-4A38-A5EB-269A3CC3F2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746DAC86-75FB-408B-B629-5478AECB8E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22210811-8220-4942-B89D-D364BC9AB65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3BE286C2-163F-44F4-9710-D5AF5451DA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B07B565B-60BD-467B-BA70-E4F2BC3C8BF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6E67540C-4448-436B-93E4-A631DFB1E1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FD774C59-7007-4BA6-ABF8-FD3D90689FAC}"/>
                  </a:ext>
                </a:extLst>
              </p:cNvPr>
              <p:cNvGrpSpPr/>
              <p:nvPr/>
            </p:nvGrpSpPr>
            <p:grpSpPr>
              <a:xfrm rot="10800000">
                <a:off x="8886660" y="2376171"/>
                <a:ext cx="242005" cy="46723"/>
                <a:chOff x="7979724" y="3580291"/>
                <a:chExt cx="242005" cy="43678"/>
              </a:xfrm>
            </p:grpSpPr>
            <p:sp>
              <p:nvSpPr>
                <p:cNvPr id="886" name="Oval 885">
                  <a:extLst>
                    <a:ext uri="{FF2B5EF4-FFF2-40B4-BE49-F238E27FC236}">
                      <a16:creationId xmlns:a16="http://schemas.microsoft.com/office/drawing/2014/main" id="{922DD73E-86FE-4A59-9DB4-2AADF077020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1B0DAC5A-50F8-43F8-8C12-8BEC7ECF37B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880273C2-8078-4543-8A2A-8470EA0838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0A1CE3CB-AC49-4708-8B4B-B0273BE3E6F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3F20C035-50CB-4626-B5AB-BB0835F6BB9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839E14A5-4992-4929-BF31-D07E9B4518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ABAAE2A3-D569-4237-BFE1-CF6C5F33078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6F7616A6-742C-48ED-BE9E-477689A854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E0CB7EDC-B7C6-41E4-B149-1F3686B73EC0}"/>
                  </a:ext>
                </a:extLst>
              </p:cNvPr>
              <p:cNvGrpSpPr/>
              <p:nvPr/>
            </p:nvGrpSpPr>
            <p:grpSpPr>
              <a:xfrm rot="10800000">
                <a:off x="9225989" y="2617456"/>
                <a:ext cx="242005" cy="46723"/>
                <a:chOff x="7979724" y="3580291"/>
                <a:chExt cx="242005" cy="43678"/>
              </a:xfrm>
            </p:grpSpPr>
            <p:sp>
              <p:nvSpPr>
                <p:cNvPr id="878" name="Oval 877">
                  <a:extLst>
                    <a:ext uri="{FF2B5EF4-FFF2-40B4-BE49-F238E27FC236}">
                      <a16:creationId xmlns:a16="http://schemas.microsoft.com/office/drawing/2014/main" id="{AD0440E6-6671-4D13-8CAE-B2EF4FFB95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Oval 878">
                  <a:extLst>
                    <a:ext uri="{FF2B5EF4-FFF2-40B4-BE49-F238E27FC236}">
                      <a16:creationId xmlns:a16="http://schemas.microsoft.com/office/drawing/2014/main" id="{AAC22EA9-FBC9-4EBD-93D9-3E63CD615FF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B5F109E5-ED61-4326-82FD-948C0889A4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77C62CC4-2644-426E-AF56-89EE2C8857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2618A176-F584-423D-BCC7-34E28E51655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1182B2BB-DF17-48DC-B3D6-2322CF71D6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BDA05AB9-8A9D-43CB-AD73-C3930D483D1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DF01DD5C-1CEA-4377-9FCF-F195FB5AC1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B2E67D92-F853-4F60-B92A-ECF0A9854FBC}"/>
                  </a:ext>
                </a:extLst>
              </p:cNvPr>
              <p:cNvGrpSpPr/>
              <p:nvPr/>
            </p:nvGrpSpPr>
            <p:grpSpPr>
              <a:xfrm rot="10800000">
                <a:off x="9165352" y="2560616"/>
                <a:ext cx="242005" cy="46723"/>
                <a:chOff x="7979724" y="3580291"/>
                <a:chExt cx="242005" cy="43678"/>
              </a:xfrm>
            </p:grpSpPr>
            <p:sp>
              <p:nvSpPr>
                <p:cNvPr id="870" name="Oval 869">
                  <a:extLst>
                    <a:ext uri="{FF2B5EF4-FFF2-40B4-BE49-F238E27FC236}">
                      <a16:creationId xmlns:a16="http://schemas.microsoft.com/office/drawing/2014/main" id="{D3F0EA94-3AE3-45EF-A54F-1B8A496739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079DA792-313A-4992-830D-BE0F20C332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F71499BF-7EF2-4673-A88F-85D306B91B2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69E92212-B1AD-403F-96F8-33A0FDCEEF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42A4F426-B972-425E-BCD9-83141D18BA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7CAF71A4-2B70-4C84-9439-A4968A4502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Oval 875">
                  <a:extLst>
                    <a:ext uri="{FF2B5EF4-FFF2-40B4-BE49-F238E27FC236}">
                      <a16:creationId xmlns:a16="http://schemas.microsoft.com/office/drawing/2014/main" id="{32CBAE44-92D2-4B2B-AB26-5C9E1C4CC89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Oval 876">
                  <a:extLst>
                    <a:ext uri="{FF2B5EF4-FFF2-40B4-BE49-F238E27FC236}">
                      <a16:creationId xmlns:a16="http://schemas.microsoft.com/office/drawing/2014/main" id="{F2941695-FC65-4C50-A0D8-9540F741F0B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27FF2B5-9D38-454D-95DC-A82EAEFE04DE}"/>
                  </a:ext>
                </a:extLst>
              </p:cNvPr>
              <p:cNvGrpSpPr/>
              <p:nvPr/>
            </p:nvGrpSpPr>
            <p:grpSpPr>
              <a:xfrm rot="10800000">
                <a:off x="9098461" y="2755897"/>
                <a:ext cx="242005" cy="46723"/>
                <a:chOff x="7979724" y="3580291"/>
                <a:chExt cx="242005" cy="43678"/>
              </a:xfrm>
            </p:grpSpPr>
            <p:sp>
              <p:nvSpPr>
                <p:cNvPr id="862" name="Oval 861">
                  <a:extLst>
                    <a:ext uri="{FF2B5EF4-FFF2-40B4-BE49-F238E27FC236}">
                      <a16:creationId xmlns:a16="http://schemas.microsoft.com/office/drawing/2014/main" id="{7F30E51D-060A-4746-A364-A1E9DBDFAD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Oval 862">
                  <a:extLst>
                    <a:ext uri="{FF2B5EF4-FFF2-40B4-BE49-F238E27FC236}">
                      <a16:creationId xmlns:a16="http://schemas.microsoft.com/office/drawing/2014/main" id="{88732022-4316-44FD-8830-45874C08E99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19BB62CC-B16A-44C3-86D4-FEE4374824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1A90FED1-16C5-4A73-AEB1-7656D4D36FF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EBE1F32E-11A6-4E7D-8E22-B90E1782AC9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E29A550C-3EC0-4BD3-A1B7-EB8C47DE3D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93321538-1AD6-4035-978F-96F3EB0062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D5B1AB29-6F2B-4F55-9A69-C065EA7C79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8B1C206E-8B09-4F28-B556-A528F685EF96}"/>
                  </a:ext>
                </a:extLst>
              </p:cNvPr>
              <p:cNvGrpSpPr/>
              <p:nvPr/>
            </p:nvGrpSpPr>
            <p:grpSpPr>
              <a:xfrm>
                <a:off x="8149682" y="2734077"/>
                <a:ext cx="971545" cy="53915"/>
                <a:chOff x="5754694" y="6008041"/>
                <a:chExt cx="971545" cy="53915"/>
              </a:xfrm>
            </p:grpSpPr>
            <p:grpSp>
              <p:nvGrpSpPr>
                <p:cNvPr id="790" name="Group 789">
                  <a:extLst>
                    <a:ext uri="{FF2B5EF4-FFF2-40B4-BE49-F238E27FC236}">
                      <a16:creationId xmlns:a16="http://schemas.microsoft.com/office/drawing/2014/main" id="{364B8381-E17E-49CC-93C5-9E57FF0317E4}"/>
                    </a:ext>
                  </a:extLst>
                </p:cNvPr>
                <p:cNvGrpSpPr/>
                <p:nvPr/>
              </p:nvGrpSpPr>
              <p:grpSpPr>
                <a:xfrm rot="10800000">
                  <a:off x="5825851" y="6008041"/>
                  <a:ext cx="242005" cy="46723"/>
                  <a:chOff x="7979724" y="3580291"/>
                  <a:chExt cx="242005" cy="43678"/>
                </a:xfrm>
              </p:grpSpPr>
              <p:sp>
                <p:nvSpPr>
                  <p:cNvPr id="854" name="Oval 853">
                    <a:extLst>
                      <a:ext uri="{FF2B5EF4-FFF2-40B4-BE49-F238E27FC236}">
                        <a16:creationId xmlns:a16="http://schemas.microsoft.com/office/drawing/2014/main" id="{4C07B5A1-5651-4A57-A624-9AD8C9553A0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Oval 854">
                    <a:extLst>
                      <a:ext uri="{FF2B5EF4-FFF2-40B4-BE49-F238E27FC236}">
                        <a16:creationId xmlns:a16="http://schemas.microsoft.com/office/drawing/2014/main" id="{55CB3333-5B22-4E6C-9FBB-3F55AD894D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38D84C75-84DA-4374-938B-101E87548A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8A078EDA-2DBA-4543-B493-051AA12814C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C830BD22-06E6-4197-B9CA-E3D5AE51EED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FD32980B-A44C-4773-99EA-E404DD277D0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BE6305FD-606A-48B3-8030-D7552C8A85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EED5C043-E1FD-4B46-8215-CA21C80CA9C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1" name="Group 790">
                  <a:extLst>
                    <a:ext uri="{FF2B5EF4-FFF2-40B4-BE49-F238E27FC236}">
                      <a16:creationId xmlns:a16="http://schemas.microsoft.com/office/drawing/2014/main" id="{83CB6F32-97D9-4973-847F-C3C7E3C6581C}"/>
                    </a:ext>
                  </a:extLst>
                </p:cNvPr>
                <p:cNvGrpSpPr/>
                <p:nvPr/>
              </p:nvGrpSpPr>
              <p:grpSpPr>
                <a:xfrm>
                  <a:off x="5754694" y="6008857"/>
                  <a:ext cx="242005" cy="43678"/>
                  <a:chOff x="7979724" y="3580291"/>
                  <a:chExt cx="242005" cy="43678"/>
                </a:xfrm>
              </p:grpSpPr>
              <p:sp>
                <p:nvSpPr>
                  <p:cNvPr id="846" name="Oval 845">
                    <a:extLst>
                      <a:ext uri="{FF2B5EF4-FFF2-40B4-BE49-F238E27FC236}">
                        <a16:creationId xmlns:a16="http://schemas.microsoft.com/office/drawing/2014/main" id="{81B53339-9A58-40EE-8508-803CE56DCB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Oval 846">
                    <a:extLst>
                      <a:ext uri="{FF2B5EF4-FFF2-40B4-BE49-F238E27FC236}">
                        <a16:creationId xmlns:a16="http://schemas.microsoft.com/office/drawing/2014/main" id="{C2ADF440-124D-43E8-A4E5-3ACD43E4AE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56F4C197-0828-4D38-8D19-C05EEC4355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74AA6822-2A0C-469B-A0A9-63B63DA78A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8CAB7129-3FE9-4C04-A7E5-F48A38C1CAD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65257DBC-9FC2-4BED-A1DC-A6F60CAB62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9EDBE16B-65F8-4E45-B3BF-86A20EF4F72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884411A1-C8AD-4FE2-B425-29699605950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2" name="Group 791">
                  <a:extLst>
                    <a:ext uri="{FF2B5EF4-FFF2-40B4-BE49-F238E27FC236}">
                      <a16:creationId xmlns:a16="http://schemas.microsoft.com/office/drawing/2014/main" id="{FA4E31C0-3C18-40C9-9B88-67A619F2B381}"/>
                    </a:ext>
                  </a:extLst>
                </p:cNvPr>
                <p:cNvGrpSpPr/>
                <p:nvPr/>
              </p:nvGrpSpPr>
              <p:grpSpPr>
                <a:xfrm rot="10800000">
                  <a:off x="6066894" y="6011217"/>
                  <a:ext cx="242005" cy="46723"/>
                  <a:chOff x="7979724" y="3580291"/>
                  <a:chExt cx="242005" cy="43678"/>
                </a:xfrm>
              </p:grpSpPr>
              <p:sp>
                <p:nvSpPr>
                  <p:cNvPr id="838" name="Oval 837">
                    <a:extLst>
                      <a:ext uri="{FF2B5EF4-FFF2-40B4-BE49-F238E27FC236}">
                        <a16:creationId xmlns:a16="http://schemas.microsoft.com/office/drawing/2014/main" id="{EAEBEFFD-B9F7-4FEC-980C-A7B13D260F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F71DA61E-438F-4DEC-80D7-DCA38BC3E6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DB2505BC-EE29-4325-AE84-EEDBA6E57B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1811E796-0913-4729-857B-3EB4A3E1B38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Oval 841">
                    <a:extLst>
                      <a:ext uri="{FF2B5EF4-FFF2-40B4-BE49-F238E27FC236}">
                        <a16:creationId xmlns:a16="http://schemas.microsoft.com/office/drawing/2014/main" id="{C12597C2-D3F4-4D18-A6B6-10B5484654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Oval 842">
                    <a:extLst>
                      <a:ext uri="{FF2B5EF4-FFF2-40B4-BE49-F238E27FC236}">
                        <a16:creationId xmlns:a16="http://schemas.microsoft.com/office/drawing/2014/main" id="{6C10723C-0783-494D-B9C8-AC68CD83E5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Oval 843">
                    <a:extLst>
                      <a:ext uri="{FF2B5EF4-FFF2-40B4-BE49-F238E27FC236}">
                        <a16:creationId xmlns:a16="http://schemas.microsoft.com/office/drawing/2014/main" id="{65C467D7-19DF-458F-84A4-54947BE2AB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Oval 844">
                    <a:extLst>
                      <a:ext uri="{FF2B5EF4-FFF2-40B4-BE49-F238E27FC236}">
                        <a16:creationId xmlns:a16="http://schemas.microsoft.com/office/drawing/2014/main" id="{E429A828-A486-4485-B352-948024D40B0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3" name="Group 792">
                  <a:extLst>
                    <a:ext uri="{FF2B5EF4-FFF2-40B4-BE49-F238E27FC236}">
                      <a16:creationId xmlns:a16="http://schemas.microsoft.com/office/drawing/2014/main" id="{1BC1E400-3EB1-44CF-AB68-29CF934C2869}"/>
                    </a:ext>
                  </a:extLst>
                </p:cNvPr>
                <p:cNvGrpSpPr/>
                <p:nvPr/>
              </p:nvGrpSpPr>
              <p:grpSpPr>
                <a:xfrm rot="11689693">
                  <a:off x="5995737" y="6012033"/>
                  <a:ext cx="242005" cy="43678"/>
                  <a:chOff x="7979724" y="3580291"/>
                  <a:chExt cx="242005" cy="43678"/>
                </a:xfrm>
              </p:grpSpPr>
              <p:sp>
                <p:nvSpPr>
                  <p:cNvPr id="830" name="Oval 829">
                    <a:extLst>
                      <a:ext uri="{FF2B5EF4-FFF2-40B4-BE49-F238E27FC236}">
                        <a16:creationId xmlns:a16="http://schemas.microsoft.com/office/drawing/2014/main" id="{4565479A-58FA-4FF6-BA6D-5F31A3ADE9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47F67274-A007-471E-A2DF-CC390B14FE1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5EE3570C-C220-420A-8EA3-5E709CF2E46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60B934FB-039A-4EAD-B968-F164F07D57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4B6F136-A6E2-49B2-BD57-0FA82766098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DFB126B9-DE3C-494A-B895-111D2907760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EC88A07-27D9-4B58-9F7C-9125390B0D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E414481B-9025-4B58-A680-F491565537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4" name="Group 793">
                  <a:extLst>
                    <a:ext uri="{FF2B5EF4-FFF2-40B4-BE49-F238E27FC236}">
                      <a16:creationId xmlns:a16="http://schemas.microsoft.com/office/drawing/2014/main" id="{55C06054-B787-4F82-B923-67AF7DA02D7F}"/>
                    </a:ext>
                  </a:extLst>
                </p:cNvPr>
                <p:cNvGrpSpPr/>
                <p:nvPr/>
              </p:nvGrpSpPr>
              <p:grpSpPr>
                <a:xfrm rot="21292958">
                  <a:off x="6243191" y="6012057"/>
                  <a:ext cx="242005" cy="46723"/>
                  <a:chOff x="7979724" y="3580291"/>
                  <a:chExt cx="242005" cy="43678"/>
                </a:xfrm>
              </p:grpSpPr>
              <p:sp>
                <p:nvSpPr>
                  <p:cNvPr id="822" name="Oval 821">
                    <a:extLst>
                      <a:ext uri="{FF2B5EF4-FFF2-40B4-BE49-F238E27FC236}">
                        <a16:creationId xmlns:a16="http://schemas.microsoft.com/office/drawing/2014/main" id="{F813CD85-E83F-4C88-B4C5-7BAEB011B7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60FE5EB0-241D-42A4-826E-1F14FC1800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884C4506-8BEA-4E0A-A514-7A7D1E9A01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7EEC2B7B-6DC5-4553-8D27-8E0F3DEBC2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A32424DC-F0FE-465C-92E9-5B82BB0035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38CA95CD-2ADC-4280-BCC3-B21A0C4164E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E67E31E2-95B3-4F61-A3AC-F5A89950EF7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ED4D4655-BBE0-4321-8CC0-88532F034D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5" name="Group 794">
                  <a:extLst>
                    <a:ext uri="{FF2B5EF4-FFF2-40B4-BE49-F238E27FC236}">
                      <a16:creationId xmlns:a16="http://schemas.microsoft.com/office/drawing/2014/main" id="{60502D1A-998D-44B9-A60D-7F2795C96BCE}"/>
                    </a:ext>
                  </a:extLst>
                </p:cNvPr>
                <p:cNvGrpSpPr/>
                <p:nvPr/>
              </p:nvGrpSpPr>
              <p:grpSpPr>
                <a:xfrm>
                  <a:off x="6172034" y="6012873"/>
                  <a:ext cx="242005" cy="43678"/>
                  <a:chOff x="7979724" y="3580291"/>
                  <a:chExt cx="242005" cy="43678"/>
                </a:xfrm>
              </p:grpSpPr>
              <p:sp>
                <p:nvSpPr>
                  <p:cNvPr id="814" name="Oval 813">
                    <a:extLst>
                      <a:ext uri="{FF2B5EF4-FFF2-40B4-BE49-F238E27FC236}">
                        <a16:creationId xmlns:a16="http://schemas.microsoft.com/office/drawing/2014/main" id="{0F2ADD90-9D2D-4CCA-9E08-F4C20784F3C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25ECDC2B-E91C-4564-ACEB-AA7C79E719C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5EF9CB92-E3A4-4AF2-8DB7-B60DB29DFC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1BC6E8AD-A75B-4D2E-9E15-F9B1F5CC8D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97DF585E-F754-4B80-AE0E-E70DFA5DD0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E0206ED-0390-45DF-9198-DF041C1FAEE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7830926E-B4C2-4B2E-93BD-2D9C439A2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DC0C2563-48A6-4488-91BB-22DCDB7C9F7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6" name="Group 795">
                  <a:extLst>
                    <a:ext uri="{FF2B5EF4-FFF2-40B4-BE49-F238E27FC236}">
                      <a16:creationId xmlns:a16="http://schemas.microsoft.com/office/drawing/2014/main" id="{499B18F7-5695-4594-9114-62F95B5EF214}"/>
                    </a:ext>
                  </a:extLst>
                </p:cNvPr>
                <p:cNvGrpSpPr/>
                <p:nvPr/>
              </p:nvGrpSpPr>
              <p:grpSpPr>
                <a:xfrm rot="10800000">
                  <a:off x="6484234" y="6015233"/>
                  <a:ext cx="242005" cy="46723"/>
                  <a:chOff x="7979724" y="3580291"/>
                  <a:chExt cx="242005" cy="43678"/>
                </a:xfrm>
              </p:grpSpPr>
              <p:sp>
                <p:nvSpPr>
                  <p:cNvPr id="806" name="Oval 805">
                    <a:extLst>
                      <a:ext uri="{FF2B5EF4-FFF2-40B4-BE49-F238E27FC236}">
                        <a16:creationId xmlns:a16="http://schemas.microsoft.com/office/drawing/2014/main" id="{2B14B68C-2CDA-4E93-9D0A-29F4424FC8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a:extLst>
                      <a:ext uri="{FF2B5EF4-FFF2-40B4-BE49-F238E27FC236}">
                        <a16:creationId xmlns:a16="http://schemas.microsoft.com/office/drawing/2014/main" id="{A68AF95A-C0A2-49FE-9123-7EEE99DE05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A3CD86CF-B988-4290-9219-6D643E4EB98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a:extLst>
                      <a:ext uri="{FF2B5EF4-FFF2-40B4-BE49-F238E27FC236}">
                        <a16:creationId xmlns:a16="http://schemas.microsoft.com/office/drawing/2014/main" id="{3023EA7B-0D30-491B-B03D-8A518F0568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Oval 809">
                    <a:extLst>
                      <a:ext uri="{FF2B5EF4-FFF2-40B4-BE49-F238E27FC236}">
                        <a16:creationId xmlns:a16="http://schemas.microsoft.com/office/drawing/2014/main" id="{8B81D51D-2142-49A8-9423-C00703FFAED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Oval 810">
                    <a:extLst>
                      <a:ext uri="{FF2B5EF4-FFF2-40B4-BE49-F238E27FC236}">
                        <a16:creationId xmlns:a16="http://schemas.microsoft.com/office/drawing/2014/main" id="{6B13FB3A-F018-41AB-994E-A44D647681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Oval 811">
                    <a:extLst>
                      <a:ext uri="{FF2B5EF4-FFF2-40B4-BE49-F238E27FC236}">
                        <a16:creationId xmlns:a16="http://schemas.microsoft.com/office/drawing/2014/main" id="{91DEF07F-D60E-4B29-A035-A73C291811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Oval 812">
                    <a:extLst>
                      <a:ext uri="{FF2B5EF4-FFF2-40B4-BE49-F238E27FC236}">
                        <a16:creationId xmlns:a16="http://schemas.microsoft.com/office/drawing/2014/main" id="{66B55347-F109-41A6-9F5A-218C353F1DE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7" name="Group 796">
                  <a:extLst>
                    <a:ext uri="{FF2B5EF4-FFF2-40B4-BE49-F238E27FC236}">
                      <a16:creationId xmlns:a16="http://schemas.microsoft.com/office/drawing/2014/main" id="{FAA5D305-1E1A-4618-9303-DB875E2E2F46}"/>
                    </a:ext>
                  </a:extLst>
                </p:cNvPr>
                <p:cNvGrpSpPr/>
                <p:nvPr/>
              </p:nvGrpSpPr>
              <p:grpSpPr>
                <a:xfrm>
                  <a:off x="6413077" y="6016049"/>
                  <a:ext cx="242005" cy="43678"/>
                  <a:chOff x="7979724" y="3580291"/>
                  <a:chExt cx="242005" cy="43678"/>
                </a:xfrm>
              </p:grpSpPr>
              <p:sp>
                <p:nvSpPr>
                  <p:cNvPr id="798" name="Oval 797">
                    <a:extLst>
                      <a:ext uri="{FF2B5EF4-FFF2-40B4-BE49-F238E27FC236}">
                        <a16:creationId xmlns:a16="http://schemas.microsoft.com/office/drawing/2014/main" id="{D9607142-E08D-4856-AFA7-7A8DAD74BA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655C870B-0DBB-4D35-9647-DFCE22C680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CDACB0F5-E7E6-41C8-B39E-900AD93967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D48D9022-D794-4A6E-87F8-CF97938C17F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FCDDAF12-9E22-4E68-A24E-ED86C9484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D51D408C-76E8-4CAF-BB44-2EDE0AD4098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4099FFE0-F60D-4644-90F9-DFA8F4E7C3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26C14DB0-4585-493F-8FD1-43997E4B7D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roup 62">
                <a:extLst>
                  <a:ext uri="{FF2B5EF4-FFF2-40B4-BE49-F238E27FC236}">
                    <a16:creationId xmlns:a16="http://schemas.microsoft.com/office/drawing/2014/main" id="{62B147F5-D38E-4C4D-9FB8-B5EA45266E7B}"/>
                  </a:ext>
                </a:extLst>
              </p:cNvPr>
              <p:cNvGrpSpPr/>
              <p:nvPr/>
            </p:nvGrpSpPr>
            <p:grpSpPr>
              <a:xfrm>
                <a:off x="7131615" y="2248157"/>
                <a:ext cx="971545" cy="53915"/>
                <a:chOff x="5754694" y="6008041"/>
                <a:chExt cx="971545" cy="53915"/>
              </a:xfrm>
            </p:grpSpPr>
            <p:grpSp>
              <p:nvGrpSpPr>
                <p:cNvPr id="718" name="Group 717">
                  <a:extLst>
                    <a:ext uri="{FF2B5EF4-FFF2-40B4-BE49-F238E27FC236}">
                      <a16:creationId xmlns:a16="http://schemas.microsoft.com/office/drawing/2014/main" id="{A373FA27-F31D-4AE7-BCFB-BA7282FA4BFE}"/>
                    </a:ext>
                  </a:extLst>
                </p:cNvPr>
                <p:cNvGrpSpPr/>
                <p:nvPr/>
              </p:nvGrpSpPr>
              <p:grpSpPr>
                <a:xfrm rot="10800000">
                  <a:off x="5825851" y="6008041"/>
                  <a:ext cx="242005" cy="46723"/>
                  <a:chOff x="7979724" y="3580291"/>
                  <a:chExt cx="242005" cy="43678"/>
                </a:xfrm>
              </p:grpSpPr>
              <p:sp>
                <p:nvSpPr>
                  <p:cNvPr id="782" name="Oval 781">
                    <a:extLst>
                      <a:ext uri="{FF2B5EF4-FFF2-40B4-BE49-F238E27FC236}">
                        <a16:creationId xmlns:a16="http://schemas.microsoft.com/office/drawing/2014/main" id="{8C3F3070-F2F4-490A-913E-3F92B9D059A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A296D352-EF12-45D9-9F34-2E322E3FF7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98682485-6546-41C9-96C8-170442490F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E3C537E6-5674-4188-A378-6D8D5E77782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06905EED-748C-4A83-B3B6-702C2A915E9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0143E090-C1FC-4B37-AC86-E618F9972A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E5D7A106-1C24-4959-83DE-16987DF79F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823176A6-04A3-47BC-9EE9-1D12B9FB9E4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9" name="Group 718">
                  <a:extLst>
                    <a:ext uri="{FF2B5EF4-FFF2-40B4-BE49-F238E27FC236}">
                      <a16:creationId xmlns:a16="http://schemas.microsoft.com/office/drawing/2014/main" id="{F6B09701-3D82-4392-837F-BA861A93E617}"/>
                    </a:ext>
                  </a:extLst>
                </p:cNvPr>
                <p:cNvGrpSpPr/>
                <p:nvPr/>
              </p:nvGrpSpPr>
              <p:grpSpPr>
                <a:xfrm>
                  <a:off x="5754694" y="6008857"/>
                  <a:ext cx="242005" cy="43678"/>
                  <a:chOff x="7979724" y="3580291"/>
                  <a:chExt cx="242005" cy="43678"/>
                </a:xfrm>
              </p:grpSpPr>
              <p:sp>
                <p:nvSpPr>
                  <p:cNvPr id="774" name="Oval 773">
                    <a:extLst>
                      <a:ext uri="{FF2B5EF4-FFF2-40B4-BE49-F238E27FC236}">
                        <a16:creationId xmlns:a16="http://schemas.microsoft.com/office/drawing/2014/main" id="{4B5EB9AB-F53D-4023-ACF9-6842D53A14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Oval 774">
                    <a:extLst>
                      <a:ext uri="{FF2B5EF4-FFF2-40B4-BE49-F238E27FC236}">
                        <a16:creationId xmlns:a16="http://schemas.microsoft.com/office/drawing/2014/main" id="{F7CBCE9B-25B1-4107-B873-E58F29075DD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1E27C9F7-D308-471A-8D36-A3A27F20B3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a:extLst>
                      <a:ext uri="{FF2B5EF4-FFF2-40B4-BE49-F238E27FC236}">
                        <a16:creationId xmlns:a16="http://schemas.microsoft.com/office/drawing/2014/main" id="{BB730BFA-A2F0-44D0-A214-74552D932A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2EF9879A-741C-4BAB-999B-15CE996705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D8871748-54B9-49FD-AD14-8F0F7354303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1EAA10DC-F4D1-4701-94F4-3249A6B5CA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AD68F731-D7AC-43D3-88BA-D786AE1B18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0" name="Group 719">
                  <a:extLst>
                    <a:ext uri="{FF2B5EF4-FFF2-40B4-BE49-F238E27FC236}">
                      <a16:creationId xmlns:a16="http://schemas.microsoft.com/office/drawing/2014/main" id="{2296BD59-9E5B-49A4-92AB-EAFC68C847D7}"/>
                    </a:ext>
                  </a:extLst>
                </p:cNvPr>
                <p:cNvGrpSpPr/>
                <p:nvPr/>
              </p:nvGrpSpPr>
              <p:grpSpPr>
                <a:xfrm rot="10800000">
                  <a:off x="6066894" y="6011217"/>
                  <a:ext cx="242005" cy="46723"/>
                  <a:chOff x="7979724" y="3580291"/>
                  <a:chExt cx="242005" cy="43678"/>
                </a:xfrm>
              </p:grpSpPr>
              <p:sp>
                <p:nvSpPr>
                  <p:cNvPr id="766" name="Oval 765">
                    <a:extLst>
                      <a:ext uri="{FF2B5EF4-FFF2-40B4-BE49-F238E27FC236}">
                        <a16:creationId xmlns:a16="http://schemas.microsoft.com/office/drawing/2014/main" id="{9E6EE645-6F97-487B-B35A-96A8C58E28F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AD6D90D6-944F-4C51-BD09-78950297F2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59BFF84B-8CB5-49D3-8FDB-02199F67921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2E4A285B-9DAB-47A5-B1D2-673060FF7BD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33667794-C56D-477B-A00E-7A44EA6D4C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174F549C-D502-4B85-8567-1668324AA3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4A7BEABD-C26B-4774-8BC0-B0C83D7E3A8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EDE4B0B3-0C33-4918-8CCF-FAC291FEA76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1" name="Group 720">
                  <a:extLst>
                    <a:ext uri="{FF2B5EF4-FFF2-40B4-BE49-F238E27FC236}">
                      <a16:creationId xmlns:a16="http://schemas.microsoft.com/office/drawing/2014/main" id="{0A9D05E6-5C32-4F93-935C-FCA61024FB10}"/>
                    </a:ext>
                  </a:extLst>
                </p:cNvPr>
                <p:cNvGrpSpPr/>
                <p:nvPr/>
              </p:nvGrpSpPr>
              <p:grpSpPr>
                <a:xfrm rot="11689693">
                  <a:off x="5995737" y="6012033"/>
                  <a:ext cx="242005" cy="43678"/>
                  <a:chOff x="7979724" y="3580291"/>
                  <a:chExt cx="242005" cy="43678"/>
                </a:xfrm>
              </p:grpSpPr>
              <p:sp>
                <p:nvSpPr>
                  <p:cNvPr id="758" name="Oval 757">
                    <a:extLst>
                      <a:ext uri="{FF2B5EF4-FFF2-40B4-BE49-F238E27FC236}">
                        <a16:creationId xmlns:a16="http://schemas.microsoft.com/office/drawing/2014/main" id="{2A6C395E-6B97-406A-ADE3-F68FA59E25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9521E92E-F90B-4094-9F81-012784FA4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71E6A7D1-5F3B-4C1F-A2AE-18589E7DCA9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2D48A201-9E9E-4E76-8173-A19BEAC48F7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378E4A10-4979-4DC8-96C4-E49D735C31C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C4405444-FA6A-4FFB-8E0C-CCAB74CFE01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99259A20-3404-4B84-A3BC-739D18E661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D3673E11-6B51-4FC3-8544-C3B2C8085C7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2" name="Group 721">
                  <a:extLst>
                    <a:ext uri="{FF2B5EF4-FFF2-40B4-BE49-F238E27FC236}">
                      <a16:creationId xmlns:a16="http://schemas.microsoft.com/office/drawing/2014/main" id="{A87AE02B-93B6-4D49-8EDF-5AA552F29D98}"/>
                    </a:ext>
                  </a:extLst>
                </p:cNvPr>
                <p:cNvGrpSpPr/>
                <p:nvPr/>
              </p:nvGrpSpPr>
              <p:grpSpPr>
                <a:xfrm rot="21292958">
                  <a:off x="6243191" y="6012057"/>
                  <a:ext cx="242005" cy="46723"/>
                  <a:chOff x="7979724" y="3580291"/>
                  <a:chExt cx="242005" cy="43678"/>
                </a:xfrm>
              </p:grpSpPr>
              <p:sp>
                <p:nvSpPr>
                  <p:cNvPr id="750" name="Oval 749">
                    <a:extLst>
                      <a:ext uri="{FF2B5EF4-FFF2-40B4-BE49-F238E27FC236}">
                        <a16:creationId xmlns:a16="http://schemas.microsoft.com/office/drawing/2014/main" id="{BA37F21A-55C5-479F-AAB2-105F57566F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196B761F-2600-4E2D-837A-A37E6D3558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7AC94E5E-AB12-429C-B0FD-1FAE1B78A6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9782DA1C-77B5-47FA-83B6-09C708BFFA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D37A571D-DA4A-4FA1-9561-E3D08BE5E6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6A04CB86-D79C-453D-B2FA-72DC53CFDD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D701A0DF-017A-4FAD-8DE8-2D73EE7A46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3E424C52-50C6-40D7-AC13-1786A7D6AB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3" name="Group 722">
                  <a:extLst>
                    <a:ext uri="{FF2B5EF4-FFF2-40B4-BE49-F238E27FC236}">
                      <a16:creationId xmlns:a16="http://schemas.microsoft.com/office/drawing/2014/main" id="{B0230A66-DD17-46C2-9A91-ED296ED84E02}"/>
                    </a:ext>
                  </a:extLst>
                </p:cNvPr>
                <p:cNvGrpSpPr/>
                <p:nvPr/>
              </p:nvGrpSpPr>
              <p:grpSpPr>
                <a:xfrm>
                  <a:off x="6172034" y="6012873"/>
                  <a:ext cx="242005" cy="43678"/>
                  <a:chOff x="7979724" y="3580291"/>
                  <a:chExt cx="242005" cy="43678"/>
                </a:xfrm>
              </p:grpSpPr>
              <p:sp>
                <p:nvSpPr>
                  <p:cNvPr id="742" name="Oval 741">
                    <a:extLst>
                      <a:ext uri="{FF2B5EF4-FFF2-40B4-BE49-F238E27FC236}">
                        <a16:creationId xmlns:a16="http://schemas.microsoft.com/office/drawing/2014/main" id="{0048CDCA-E432-481C-87C5-C2804F0570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a:extLst>
                      <a:ext uri="{FF2B5EF4-FFF2-40B4-BE49-F238E27FC236}">
                        <a16:creationId xmlns:a16="http://schemas.microsoft.com/office/drawing/2014/main" id="{D1F18D0B-B35D-47CA-BE5D-21263EE98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3E74F457-514E-4CE1-BDF3-4162444FC0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8BB89F2F-C716-4C4F-9F5D-655851602D6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5230305E-F2F4-47BB-A627-E149D8BC039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112F0C5B-C215-4017-AA82-532A5B6453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373A5510-93F9-4BA3-854C-9C788C686A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BB6F44ED-0383-4E3F-ACF6-B858B402FA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6D881406-63E4-4FAE-B126-4EF09527C517}"/>
                    </a:ext>
                  </a:extLst>
                </p:cNvPr>
                <p:cNvGrpSpPr/>
                <p:nvPr/>
              </p:nvGrpSpPr>
              <p:grpSpPr>
                <a:xfrm rot="10800000">
                  <a:off x="6484234" y="6015233"/>
                  <a:ext cx="242005" cy="46723"/>
                  <a:chOff x="7979724" y="3580291"/>
                  <a:chExt cx="242005" cy="43678"/>
                </a:xfrm>
              </p:grpSpPr>
              <p:sp>
                <p:nvSpPr>
                  <p:cNvPr id="734" name="Oval 733">
                    <a:extLst>
                      <a:ext uri="{FF2B5EF4-FFF2-40B4-BE49-F238E27FC236}">
                        <a16:creationId xmlns:a16="http://schemas.microsoft.com/office/drawing/2014/main" id="{E4A69F40-AE31-4EC9-BC66-A8A04BE5737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DA46BFAD-233C-45DF-944D-2B35E47E2C9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56655C42-5786-4CDC-AC3D-7A28D1877D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85816B88-6FF9-411A-84E6-6B83D74402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1C385DA2-F354-4C2D-AC3C-15434B2353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76B5D888-26C6-46CE-9732-A74293B4F9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95F953AA-D7D8-481B-B6E0-736592B99C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0C32B080-ED1E-4029-89A5-5A7562C5930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5" name="Group 724">
                  <a:extLst>
                    <a:ext uri="{FF2B5EF4-FFF2-40B4-BE49-F238E27FC236}">
                      <a16:creationId xmlns:a16="http://schemas.microsoft.com/office/drawing/2014/main" id="{498CE964-200F-4029-9863-099FA58E5397}"/>
                    </a:ext>
                  </a:extLst>
                </p:cNvPr>
                <p:cNvGrpSpPr/>
                <p:nvPr/>
              </p:nvGrpSpPr>
              <p:grpSpPr>
                <a:xfrm>
                  <a:off x="6413077" y="6016049"/>
                  <a:ext cx="242005" cy="43678"/>
                  <a:chOff x="7979724" y="3580291"/>
                  <a:chExt cx="242005" cy="43678"/>
                </a:xfrm>
              </p:grpSpPr>
              <p:sp>
                <p:nvSpPr>
                  <p:cNvPr id="726" name="Oval 725">
                    <a:extLst>
                      <a:ext uri="{FF2B5EF4-FFF2-40B4-BE49-F238E27FC236}">
                        <a16:creationId xmlns:a16="http://schemas.microsoft.com/office/drawing/2014/main" id="{7EED50E7-9832-4326-951A-1C171277FF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0FE7AEA3-AB40-4D52-B3A6-2FC29B3F2FA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B823B970-82E5-4064-95D9-53B5601838F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3B31FC0B-68B7-4911-8F7C-31F665F3F8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1018B82C-7418-4339-8887-4A1BD59AB3B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AD578C8F-5670-414B-B555-7E3A69034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060B0F63-2831-482B-9D35-2F3FCFE109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C54A2D5F-2976-46CD-803E-61C76A8CBE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ED5A3811-C99B-46C7-9234-6D51076AAE9E}"/>
                  </a:ext>
                </a:extLst>
              </p:cNvPr>
              <p:cNvGrpSpPr/>
              <p:nvPr/>
            </p:nvGrpSpPr>
            <p:grpSpPr>
              <a:xfrm>
                <a:off x="6794840" y="2540299"/>
                <a:ext cx="971545" cy="53915"/>
                <a:chOff x="5754694" y="6008041"/>
                <a:chExt cx="971545" cy="53915"/>
              </a:xfrm>
            </p:grpSpPr>
            <p:grpSp>
              <p:nvGrpSpPr>
                <p:cNvPr id="646" name="Group 645">
                  <a:extLst>
                    <a:ext uri="{FF2B5EF4-FFF2-40B4-BE49-F238E27FC236}">
                      <a16:creationId xmlns:a16="http://schemas.microsoft.com/office/drawing/2014/main" id="{5854BC5D-C9F1-42AA-8447-5E348C1FC32F}"/>
                    </a:ext>
                  </a:extLst>
                </p:cNvPr>
                <p:cNvGrpSpPr/>
                <p:nvPr/>
              </p:nvGrpSpPr>
              <p:grpSpPr>
                <a:xfrm rot="10800000">
                  <a:off x="5825851" y="6008041"/>
                  <a:ext cx="242005" cy="46723"/>
                  <a:chOff x="7979724" y="3580291"/>
                  <a:chExt cx="242005" cy="43678"/>
                </a:xfrm>
              </p:grpSpPr>
              <p:sp>
                <p:nvSpPr>
                  <p:cNvPr id="710" name="Oval 709">
                    <a:extLst>
                      <a:ext uri="{FF2B5EF4-FFF2-40B4-BE49-F238E27FC236}">
                        <a16:creationId xmlns:a16="http://schemas.microsoft.com/office/drawing/2014/main" id="{B22FB76A-1EDE-4945-A2C8-13F04B27871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F1424C73-7DC5-431B-9582-9B2CB62FBC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00886185-3058-40F3-9595-18D6720B69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8F0398BE-0BE3-4556-ADC9-9EFBDA3288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AA2CCECC-69DA-491B-99F7-847E5778EA6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CDA0BAB7-2772-4F08-9775-B3728A3874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A072B844-C1E4-433A-9CC6-7143BAFA649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DF0BE0E2-0CB5-4887-A071-3D37A6D82B8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7" name="Group 646">
                  <a:extLst>
                    <a:ext uri="{FF2B5EF4-FFF2-40B4-BE49-F238E27FC236}">
                      <a16:creationId xmlns:a16="http://schemas.microsoft.com/office/drawing/2014/main" id="{1BEF5CE5-4367-4EF0-A86D-4D22A58B4B89}"/>
                    </a:ext>
                  </a:extLst>
                </p:cNvPr>
                <p:cNvGrpSpPr/>
                <p:nvPr/>
              </p:nvGrpSpPr>
              <p:grpSpPr>
                <a:xfrm>
                  <a:off x="5754694" y="6008857"/>
                  <a:ext cx="242005" cy="43678"/>
                  <a:chOff x="7979724" y="3580291"/>
                  <a:chExt cx="242005" cy="43678"/>
                </a:xfrm>
              </p:grpSpPr>
              <p:sp>
                <p:nvSpPr>
                  <p:cNvPr id="702" name="Oval 701">
                    <a:extLst>
                      <a:ext uri="{FF2B5EF4-FFF2-40B4-BE49-F238E27FC236}">
                        <a16:creationId xmlns:a16="http://schemas.microsoft.com/office/drawing/2014/main" id="{6D8D284C-73CE-408A-A7F1-7C2879B8B29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FE6644E4-041D-4216-9544-7CD252F59C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41FAC333-597C-4E42-BF47-14E20E9CA04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B862C151-2EB2-4B83-A32A-3A46A368A4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7003F50E-F824-4E9F-85D1-DE18EFD518C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7CF99C47-FFB4-441A-88DA-1C113CC74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3B2BF50B-D342-459E-AE1F-AA85AA4FF9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605A13E1-1970-4B78-A3E8-E15908003E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Group 647">
                  <a:extLst>
                    <a:ext uri="{FF2B5EF4-FFF2-40B4-BE49-F238E27FC236}">
                      <a16:creationId xmlns:a16="http://schemas.microsoft.com/office/drawing/2014/main" id="{7801D8CD-C732-45E8-9980-4096D1F35F3F}"/>
                    </a:ext>
                  </a:extLst>
                </p:cNvPr>
                <p:cNvGrpSpPr/>
                <p:nvPr/>
              </p:nvGrpSpPr>
              <p:grpSpPr>
                <a:xfrm rot="10800000">
                  <a:off x="6066894" y="6011217"/>
                  <a:ext cx="242005" cy="46723"/>
                  <a:chOff x="7979724" y="3580291"/>
                  <a:chExt cx="242005" cy="43678"/>
                </a:xfrm>
              </p:grpSpPr>
              <p:sp>
                <p:nvSpPr>
                  <p:cNvPr id="694" name="Oval 693">
                    <a:extLst>
                      <a:ext uri="{FF2B5EF4-FFF2-40B4-BE49-F238E27FC236}">
                        <a16:creationId xmlns:a16="http://schemas.microsoft.com/office/drawing/2014/main" id="{7095F6B8-F97F-4F05-AC47-C81C7DA54E0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C86265BD-9AA0-41A8-8B90-B355A4252A1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011AD1D9-DB3D-45F0-94F2-8F495552695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781428FF-06E9-453C-8FAD-BC14516D20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171231F0-3F5C-4A76-B063-9801F091FF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82CEEA2B-D9D5-461F-8941-8F8C7313AF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918911F9-D641-4152-926A-97C014E7A8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7B40CB06-C362-47B7-839D-ACFB390ED6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9" name="Group 648">
                  <a:extLst>
                    <a:ext uri="{FF2B5EF4-FFF2-40B4-BE49-F238E27FC236}">
                      <a16:creationId xmlns:a16="http://schemas.microsoft.com/office/drawing/2014/main" id="{CFD026B8-D279-4B1F-865C-3098CEE5C46B}"/>
                    </a:ext>
                  </a:extLst>
                </p:cNvPr>
                <p:cNvGrpSpPr/>
                <p:nvPr/>
              </p:nvGrpSpPr>
              <p:grpSpPr>
                <a:xfrm rot="11689693">
                  <a:off x="5995737" y="6012033"/>
                  <a:ext cx="242005" cy="43678"/>
                  <a:chOff x="7979724" y="3580291"/>
                  <a:chExt cx="242005" cy="43678"/>
                </a:xfrm>
              </p:grpSpPr>
              <p:sp>
                <p:nvSpPr>
                  <p:cNvPr id="686" name="Oval 685">
                    <a:extLst>
                      <a:ext uri="{FF2B5EF4-FFF2-40B4-BE49-F238E27FC236}">
                        <a16:creationId xmlns:a16="http://schemas.microsoft.com/office/drawing/2014/main" id="{EF71D9B4-C49C-4C6F-8714-B8975A50B41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5F0FB2FC-D5E2-4384-9A73-D3516AA05EB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D1DFCE1-BB40-487D-A061-6C153B68CDD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3009463B-F960-49DB-81C7-6F9023C45D8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42A7166-B56B-4238-8203-6239ED74FAB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CA41D742-3982-4600-B2FF-317765AF78C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1ADA53B2-0BFA-4EE3-A6CD-8EF3F2009FA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1C05631A-1D63-4485-8FC3-5131CC50068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0" name="Group 649">
                  <a:extLst>
                    <a:ext uri="{FF2B5EF4-FFF2-40B4-BE49-F238E27FC236}">
                      <a16:creationId xmlns:a16="http://schemas.microsoft.com/office/drawing/2014/main" id="{A2B24E23-A37A-4013-9F90-7F6F0FB829E9}"/>
                    </a:ext>
                  </a:extLst>
                </p:cNvPr>
                <p:cNvGrpSpPr/>
                <p:nvPr/>
              </p:nvGrpSpPr>
              <p:grpSpPr>
                <a:xfrm rot="21292958">
                  <a:off x="6243191" y="6012057"/>
                  <a:ext cx="242005" cy="46723"/>
                  <a:chOff x="7979724" y="3580291"/>
                  <a:chExt cx="242005" cy="43678"/>
                </a:xfrm>
              </p:grpSpPr>
              <p:sp>
                <p:nvSpPr>
                  <p:cNvPr id="678" name="Oval 677">
                    <a:extLst>
                      <a:ext uri="{FF2B5EF4-FFF2-40B4-BE49-F238E27FC236}">
                        <a16:creationId xmlns:a16="http://schemas.microsoft.com/office/drawing/2014/main" id="{D0D6757A-DE47-442B-9024-9ADB16FB7AC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B5810B52-B398-4EFB-BB77-625A9735D1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795ABDE4-A901-40EB-A0D0-46885FBDBD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54E32241-7D68-4BCE-9DAF-145D9B9BE0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173100A0-C3FE-469D-9432-4647A5E326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2EF44AD0-178A-4894-8644-8C22CFFC52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233AFD45-8946-4915-8465-3D6A50240C7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C0FC4C3C-B765-490C-B016-8E7AAE56EB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1" name="Group 650">
                  <a:extLst>
                    <a:ext uri="{FF2B5EF4-FFF2-40B4-BE49-F238E27FC236}">
                      <a16:creationId xmlns:a16="http://schemas.microsoft.com/office/drawing/2014/main" id="{75AF78F8-6D15-46AB-AB27-2286B5AA5F0B}"/>
                    </a:ext>
                  </a:extLst>
                </p:cNvPr>
                <p:cNvGrpSpPr/>
                <p:nvPr/>
              </p:nvGrpSpPr>
              <p:grpSpPr>
                <a:xfrm>
                  <a:off x="6172034" y="6012873"/>
                  <a:ext cx="242005" cy="43678"/>
                  <a:chOff x="7979724" y="3580291"/>
                  <a:chExt cx="242005" cy="43678"/>
                </a:xfrm>
              </p:grpSpPr>
              <p:sp>
                <p:nvSpPr>
                  <p:cNvPr id="670" name="Oval 669">
                    <a:extLst>
                      <a:ext uri="{FF2B5EF4-FFF2-40B4-BE49-F238E27FC236}">
                        <a16:creationId xmlns:a16="http://schemas.microsoft.com/office/drawing/2014/main" id="{7DBB0942-06FC-4CCC-AE65-6D72AE9DC8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D4852BFD-EACE-4914-A97A-3299344720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DFFDED07-54FD-47D4-9DCD-FE6E74F1E6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A61FB41B-BF4C-4F17-A217-0C5EFFB28F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919B59FD-F9BF-4357-BDB4-9039E0A16D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BB90E0D0-1438-4C09-BA80-092067B915C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B800A1E0-618C-40DD-9FC7-7BE0FA01EC2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a:extLst>
                      <a:ext uri="{FF2B5EF4-FFF2-40B4-BE49-F238E27FC236}">
                        <a16:creationId xmlns:a16="http://schemas.microsoft.com/office/drawing/2014/main" id="{7452A502-3531-4E12-A905-E63769E2D8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2" name="Group 651">
                  <a:extLst>
                    <a:ext uri="{FF2B5EF4-FFF2-40B4-BE49-F238E27FC236}">
                      <a16:creationId xmlns:a16="http://schemas.microsoft.com/office/drawing/2014/main" id="{86C92D18-4F44-447F-9C33-C5CD1DA2C1B7}"/>
                    </a:ext>
                  </a:extLst>
                </p:cNvPr>
                <p:cNvGrpSpPr/>
                <p:nvPr/>
              </p:nvGrpSpPr>
              <p:grpSpPr>
                <a:xfrm rot="10800000">
                  <a:off x="6484234" y="6015233"/>
                  <a:ext cx="242005" cy="46723"/>
                  <a:chOff x="7979724" y="3580291"/>
                  <a:chExt cx="242005" cy="43678"/>
                </a:xfrm>
              </p:grpSpPr>
              <p:sp>
                <p:nvSpPr>
                  <p:cNvPr id="662" name="Oval 661">
                    <a:extLst>
                      <a:ext uri="{FF2B5EF4-FFF2-40B4-BE49-F238E27FC236}">
                        <a16:creationId xmlns:a16="http://schemas.microsoft.com/office/drawing/2014/main" id="{809C4647-D579-44A0-9DE5-E50D2D5114E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E7C586E3-8EAF-4B13-9593-CAD69176FB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68791DA3-7D58-4DBF-93B4-5AD08515C6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A6567A86-EB1B-47C9-9A91-CBFDEF8564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4A2ACBF3-9EA4-4F71-804C-D704484532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25E3116B-CE27-4EC3-861E-09BB4D44798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452C6D71-9662-49BE-9CD4-54CD4E47F4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51615DD8-67FF-4EEB-84F8-DADC08F971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3" name="Group 652">
                  <a:extLst>
                    <a:ext uri="{FF2B5EF4-FFF2-40B4-BE49-F238E27FC236}">
                      <a16:creationId xmlns:a16="http://schemas.microsoft.com/office/drawing/2014/main" id="{30A5AB8E-3920-415A-90EA-7BE909A4CD1F}"/>
                    </a:ext>
                  </a:extLst>
                </p:cNvPr>
                <p:cNvGrpSpPr/>
                <p:nvPr/>
              </p:nvGrpSpPr>
              <p:grpSpPr>
                <a:xfrm>
                  <a:off x="6413077" y="6016049"/>
                  <a:ext cx="242005" cy="43678"/>
                  <a:chOff x="7979724" y="3580291"/>
                  <a:chExt cx="242005" cy="43678"/>
                </a:xfrm>
              </p:grpSpPr>
              <p:sp>
                <p:nvSpPr>
                  <p:cNvPr id="654" name="Oval 653">
                    <a:extLst>
                      <a:ext uri="{FF2B5EF4-FFF2-40B4-BE49-F238E27FC236}">
                        <a16:creationId xmlns:a16="http://schemas.microsoft.com/office/drawing/2014/main" id="{DA43AFA3-62CC-4E75-B3DE-705B466E01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Oval 654">
                    <a:extLst>
                      <a:ext uri="{FF2B5EF4-FFF2-40B4-BE49-F238E27FC236}">
                        <a16:creationId xmlns:a16="http://schemas.microsoft.com/office/drawing/2014/main" id="{0F4F5DCA-3A2C-4C10-BB2D-10861E8BB88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C22D541C-D44A-48BF-B9ED-286DBC29B3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DC197CBD-2086-49B1-9714-870C6F2CECC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7EED9D7D-A132-44C2-ADE5-73E41628FF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6CE0D8B0-A320-42C9-B451-A79E9D537C2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917470C3-5E59-4408-B360-35523F4FB2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B539FC19-43B1-40B0-8B4B-EE402CD1890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Group 64">
                <a:extLst>
                  <a:ext uri="{FF2B5EF4-FFF2-40B4-BE49-F238E27FC236}">
                    <a16:creationId xmlns:a16="http://schemas.microsoft.com/office/drawing/2014/main" id="{34C91D32-A4B3-488D-A3D7-5736618D7405}"/>
                  </a:ext>
                </a:extLst>
              </p:cNvPr>
              <p:cNvGrpSpPr/>
              <p:nvPr/>
            </p:nvGrpSpPr>
            <p:grpSpPr>
              <a:xfrm>
                <a:off x="7993543" y="2257718"/>
                <a:ext cx="971545" cy="53915"/>
                <a:chOff x="5754694" y="6008041"/>
                <a:chExt cx="971545" cy="53915"/>
              </a:xfrm>
            </p:grpSpPr>
            <p:grpSp>
              <p:nvGrpSpPr>
                <p:cNvPr id="574" name="Group 573">
                  <a:extLst>
                    <a:ext uri="{FF2B5EF4-FFF2-40B4-BE49-F238E27FC236}">
                      <a16:creationId xmlns:a16="http://schemas.microsoft.com/office/drawing/2014/main" id="{7FC7F69F-5140-4091-8831-7DA2A55E6DB4}"/>
                    </a:ext>
                  </a:extLst>
                </p:cNvPr>
                <p:cNvGrpSpPr/>
                <p:nvPr/>
              </p:nvGrpSpPr>
              <p:grpSpPr>
                <a:xfrm rot="10800000">
                  <a:off x="5825851" y="6008041"/>
                  <a:ext cx="242005" cy="46723"/>
                  <a:chOff x="7979724" y="3580291"/>
                  <a:chExt cx="242005" cy="43678"/>
                </a:xfrm>
              </p:grpSpPr>
              <p:sp>
                <p:nvSpPr>
                  <p:cNvPr id="638" name="Oval 637">
                    <a:extLst>
                      <a:ext uri="{FF2B5EF4-FFF2-40B4-BE49-F238E27FC236}">
                        <a16:creationId xmlns:a16="http://schemas.microsoft.com/office/drawing/2014/main" id="{5D60298C-F192-485E-A41F-D74DC76260A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5E494A93-9DF8-4714-BBC3-0C80D61E923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C32026F7-5DA9-4EC3-83E8-6A326435AB3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CE3D6980-A3A4-40DC-A279-4FC20EFF339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359F7FAE-E2BA-4EB1-A065-1E8C4CD8146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8BF13226-C406-4A46-9B26-4A4F4198BE2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F53BDDA0-3182-45E3-89DA-FCC7257DBE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80462AC4-B2B3-43F4-8C13-E080E1853AF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5" name="Group 574">
                  <a:extLst>
                    <a:ext uri="{FF2B5EF4-FFF2-40B4-BE49-F238E27FC236}">
                      <a16:creationId xmlns:a16="http://schemas.microsoft.com/office/drawing/2014/main" id="{825B1238-963C-4CE7-A995-279C2B7679AA}"/>
                    </a:ext>
                  </a:extLst>
                </p:cNvPr>
                <p:cNvGrpSpPr/>
                <p:nvPr/>
              </p:nvGrpSpPr>
              <p:grpSpPr>
                <a:xfrm>
                  <a:off x="5754694" y="6008857"/>
                  <a:ext cx="242005" cy="43678"/>
                  <a:chOff x="7979724" y="3580291"/>
                  <a:chExt cx="242005" cy="43678"/>
                </a:xfrm>
              </p:grpSpPr>
              <p:sp>
                <p:nvSpPr>
                  <p:cNvPr id="630" name="Oval 629">
                    <a:extLst>
                      <a:ext uri="{FF2B5EF4-FFF2-40B4-BE49-F238E27FC236}">
                        <a16:creationId xmlns:a16="http://schemas.microsoft.com/office/drawing/2014/main" id="{5DC694AC-7DF4-4821-A8D0-CAF4DF24E9F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E374AD91-A1A3-4B04-9B5E-E0B5CAFD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432D716F-4B7F-4790-BAC5-9DEEBE3AB4F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AB46864E-1FC3-47B3-AF37-39970151344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AADC5914-FEBF-43ED-ABB5-03DED5ED48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D7CB5F17-43FB-4928-990C-CD7639DEC5F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8FC37B3C-A33C-4FFB-BB3C-B851156EA0E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F3BCBCDE-71BE-4375-A303-84A781ECF71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a:extLst>
                    <a:ext uri="{FF2B5EF4-FFF2-40B4-BE49-F238E27FC236}">
                      <a16:creationId xmlns:a16="http://schemas.microsoft.com/office/drawing/2014/main" id="{472C1CD3-7543-4BEE-A225-B41F0EF147D4}"/>
                    </a:ext>
                  </a:extLst>
                </p:cNvPr>
                <p:cNvGrpSpPr/>
                <p:nvPr/>
              </p:nvGrpSpPr>
              <p:grpSpPr>
                <a:xfrm rot="10800000">
                  <a:off x="6066894" y="6011217"/>
                  <a:ext cx="242005" cy="46723"/>
                  <a:chOff x="7979724" y="3580291"/>
                  <a:chExt cx="242005" cy="43678"/>
                </a:xfrm>
              </p:grpSpPr>
              <p:sp>
                <p:nvSpPr>
                  <p:cNvPr id="622" name="Oval 621">
                    <a:extLst>
                      <a:ext uri="{FF2B5EF4-FFF2-40B4-BE49-F238E27FC236}">
                        <a16:creationId xmlns:a16="http://schemas.microsoft.com/office/drawing/2014/main" id="{945F9F0B-CC2E-44CB-BFA4-795A2AE7329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18D3CBBE-F3B2-463F-8263-AF2C30A073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01737A01-33F9-4CB5-919E-E39E59428C5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2FEFF839-EA1B-4AAA-B612-7D8E9E41A1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05436D1E-3F87-423F-A00F-6A6AE11E54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C253B1A0-E70B-4CB5-892E-12D41ED3214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D0EE0F02-31B0-4D7A-81A8-291B76E0CB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02FC35B1-4A2E-4338-B700-2AF3E9E53D4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7" name="Group 576">
                  <a:extLst>
                    <a:ext uri="{FF2B5EF4-FFF2-40B4-BE49-F238E27FC236}">
                      <a16:creationId xmlns:a16="http://schemas.microsoft.com/office/drawing/2014/main" id="{5E80E801-83F6-4457-AFCA-F509029A3725}"/>
                    </a:ext>
                  </a:extLst>
                </p:cNvPr>
                <p:cNvGrpSpPr/>
                <p:nvPr/>
              </p:nvGrpSpPr>
              <p:grpSpPr>
                <a:xfrm rot="11689693">
                  <a:off x="5995737" y="6012033"/>
                  <a:ext cx="242005" cy="43678"/>
                  <a:chOff x="7979724" y="3580291"/>
                  <a:chExt cx="242005" cy="43678"/>
                </a:xfrm>
              </p:grpSpPr>
              <p:sp>
                <p:nvSpPr>
                  <p:cNvPr id="614" name="Oval 613">
                    <a:extLst>
                      <a:ext uri="{FF2B5EF4-FFF2-40B4-BE49-F238E27FC236}">
                        <a16:creationId xmlns:a16="http://schemas.microsoft.com/office/drawing/2014/main" id="{AA6C6528-59B0-49AA-96EE-9866746D4B2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54475915-1B42-4F0D-A718-34F85FCBA44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10C7DB4D-30B9-4399-B305-E6D3674525B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D9B504EA-168F-45EF-ADE1-C48E6E746F7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4B649B7D-E212-4B3F-BF4F-C3AD2E8964A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81CC014A-BABE-4C21-ACB8-14639AE5532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46D3D614-B6E8-4DAC-B78F-CA0DEF686E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A62AB47F-9DF3-480D-ACDD-3F8F14BC02A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8" name="Group 577">
                  <a:extLst>
                    <a:ext uri="{FF2B5EF4-FFF2-40B4-BE49-F238E27FC236}">
                      <a16:creationId xmlns:a16="http://schemas.microsoft.com/office/drawing/2014/main" id="{0009624A-A388-42D8-860F-A22BF30D7C9E}"/>
                    </a:ext>
                  </a:extLst>
                </p:cNvPr>
                <p:cNvGrpSpPr/>
                <p:nvPr/>
              </p:nvGrpSpPr>
              <p:grpSpPr>
                <a:xfrm rot="21292958">
                  <a:off x="6243191" y="6012057"/>
                  <a:ext cx="242005" cy="46723"/>
                  <a:chOff x="7979724" y="3580291"/>
                  <a:chExt cx="242005" cy="43678"/>
                </a:xfrm>
              </p:grpSpPr>
              <p:sp>
                <p:nvSpPr>
                  <p:cNvPr id="606" name="Oval 605">
                    <a:extLst>
                      <a:ext uri="{FF2B5EF4-FFF2-40B4-BE49-F238E27FC236}">
                        <a16:creationId xmlns:a16="http://schemas.microsoft.com/office/drawing/2014/main" id="{CA01824F-120E-4D94-820F-15373FF326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03436EDE-B7E1-4D2E-A412-06F95644F6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2BFF7C7A-6FC7-44D1-81A8-010E8E88D6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Oval 608">
                    <a:extLst>
                      <a:ext uri="{FF2B5EF4-FFF2-40B4-BE49-F238E27FC236}">
                        <a16:creationId xmlns:a16="http://schemas.microsoft.com/office/drawing/2014/main" id="{68751666-029C-4E7B-B3DE-C6D1302F864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FAF70395-C6C0-4AB9-8DFA-CDFED4E214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17E0718A-8614-4590-AAA0-5F8072DEDD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B0DBC603-7BD6-455B-9320-CADBE77658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F9180A3D-39AE-45CF-B38C-2808512562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9" name="Group 578">
                  <a:extLst>
                    <a:ext uri="{FF2B5EF4-FFF2-40B4-BE49-F238E27FC236}">
                      <a16:creationId xmlns:a16="http://schemas.microsoft.com/office/drawing/2014/main" id="{9C974262-7823-46BB-B85B-0D3F95256C43}"/>
                    </a:ext>
                  </a:extLst>
                </p:cNvPr>
                <p:cNvGrpSpPr/>
                <p:nvPr/>
              </p:nvGrpSpPr>
              <p:grpSpPr>
                <a:xfrm>
                  <a:off x="6172034" y="6012873"/>
                  <a:ext cx="242005" cy="43678"/>
                  <a:chOff x="7979724" y="3580291"/>
                  <a:chExt cx="242005" cy="43678"/>
                </a:xfrm>
              </p:grpSpPr>
              <p:sp>
                <p:nvSpPr>
                  <p:cNvPr id="598" name="Oval 597">
                    <a:extLst>
                      <a:ext uri="{FF2B5EF4-FFF2-40B4-BE49-F238E27FC236}">
                        <a16:creationId xmlns:a16="http://schemas.microsoft.com/office/drawing/2014/main" id="{BF9A13A8-8881-4496-95AF-038BEE0BFA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A17260B2-84BA-48C9-8588-2ACB0C2067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B9E952BE-6066-4566-B2A3-EEDFCB4B31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09945283-7A5A-471A-8824-F37D97268F9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1E5B42E7-34EF-497C-9EBD-D289F072B8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448F261A-07D9-4C59-8727-4E2170B705E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BB4A92D1-F2F9-458C-8CD2-93844AE6D77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CC67F2CB-7897-4546-BDC5-90BE09F8FF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0" name="Group 579">
                  <a:extLst>
                    <a:ext uri="{FF2B5EF4-FFF2-40B4-BE49-F238E27FC236}">
                      <a16:creationId xmlns:a16="http://schemas.microsoft.com/office/drawing/2014/main" id="{CDAFD397-A5CE-44C3-96B5-6E14FA164006}"/>
                    </a:ext>
                  </a:extLst>
                </p:cNvPr>
                <p:cNvGrpSpPr/>
                <p:nvPr/>
              </p:nvGrpSpPr>
              <p:grpSpPr>
                <a:xfrm rot="10800000">
                  <a:off x="6484234" y="6015233"/>
                  <a:ext cx="242005" cy="46723"/>
                  <a:chOff x="7979724" y="3580291"/>
                  <a:chExt cx="242005" cy="43678"/>
                </a:xfrm>
              </p:grpSpPr>
              <p:sp>
                <p:nvSpPr>
                  <p:cNvPr id="590" name="Oval 589">
                    <a:extLst>
                      <a:ext uri="{FF2B5EF4-FFF2-40B4-BE49-F238E27FC236}">
                        <a16:creationId xmlns:a16="http://schemas.microsoft.com/office/drawing/2014/main" id="{9AD8D4A9-DFB5-452B-8834-08D930FACD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a:extLst>
                      <a:ext uri="{FF2B5EF4-FFF2-40B4-BE49-F238E27FC236}">
                        <a16:creationId xmlns:a16="http://schemas.microsoft.com/office/drawing/2014/main" id="{8F9933CF-6D23-43B8-ABEF-CE06DC8BF27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44902D88-4FDD-483E-BA52-2B88381890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406C6A3A-B836-45DD-9512-F477053CDE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56012253-6F09-4F61-91AA-119A0B32CF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9CC3146F-B60E-4FD1-90F8-7FE1442D510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BB001108-90B3-4ED2-81E8-D0EC75EA119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D02FF460-8E17-4A3D-8A13-AAD5467AB5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1" name="Group 580">
                  <a:extLst>
                    <a:ext uri="{FF2B5EF4-FFF2-40B4-BE49-F238E27FC236}">
                      <a16:creationId xmlns:a16="http://schemas.microsoft.com/office/drawing/2014/main" id="{4B7C0F1B-7849-4B71-9589-B3DBD3758662}"/>
                    </a:ext>
                  </a:extLst>
                </p:cNvPr>
                <p:cNvGrpSpPr/>
                <p:nvPr/>
              </p:nvGrpSpPr>
              <p:grpSpPr>
                <a:xfrm>
                  <a:off x="6413077" y="6016049"/>
                  <a:ext cx="242005" cy="43678"/>
                  <a:chOff x="7979724" y="3580291"/>
                  <a:chExt cx="242005" cy="43678"/>
                </a:xfrm>
              </p:grpSpPr>
              <p:sp>
                <p:nvSpPr>
                  <p:cNvPr id="582" name="Oval 581">
                    <a:extLst>
                      <a:ext uri="{FF2B5EF4-FFF2-40B4-BE49-F238E27FC236}">
                        <a16:creationId xmlns:a16="http://schemas.microsoft.com/office/drawing/2014/main" id="{C9472F9E-810D-4FD8-B8E5-2F63B7CDBB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a:extLst>
                      <a:ext uri="{FF2B5EF4-FFF2-40B4-BE49-F238E27FC236}">
                        <a16:creationId xmlns:a16="http://schemas.microsoft.com/office/drawing/2014/main" id="{65AFB881-CA03-421E-941F-B06A8658B8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C4500023-319F-45D2-B666-B1AAFB3F23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40184693-7A99-4934-8CCF-6A3AFD7E2D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E96FEAC9-9F2A-410F-815B-0B967A372E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4E4F6D36-83E5-47D5-BDFC-C2627144A0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CB02705B-2A9E-4700-A14B-010F662EFA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40E7A667-9E2E-406D-B813-90B294F6406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6" name="Group 65">
                <a:extLst>
                  <a:ext uri="{FF2B5EF4-FFF2-40B4-BE49-F238E27FC236}">
                    <a16:creationId xmlns:a16="http://schemas.microsoft.com/office/drawing/2014/main" id="{2FA48D00-ED6F-41AB-9AA2-0E03D03CD21C}"/>
                  </a:ext>
                </a:extLst>
              </p:cNvPr>
              <p:cNvGrpSpPr/>
              <p:nvPr/>
            </p:nvGrpSpPr>
            <p:grpSpPr>
              <a:xfrm>
                <a:off x="8884216" y="2244666"/>
                <a:ext cx="971545" cy="53915"/>
                <a:chOff x="5754694" y="6008041"/>
                <a:chExt cx="971545" cy="53915"/>
              </a:xfrm>
            </p:grpSpPr>
            <p:grpSp>
              <p:nvGrpSpPr>
                <p:cNvPr id="502" name="Group 501">
                  <a:extLst>
                    <a:ext uri="{FF2B5EF4-FFF2-40B4-BE49-F238E27FC236}">
                      <a16:creationId xmlns:a16="http://schemas.microsoft.com/office/drawing/2014/main" id="{CEBB5A99-CB6A-44E9-97A7-B00BFDDB773E}"/>
                    </a:ext>
                  </a:extLst>
                </p:cNvPr>
                <p:cNvGrpSpPr/>
                <p:nvPr/>
              </p:nvGrpSpPr>
              <p:grpSpPr>
                <a:xfrm rot="10800000">
                  <a:off x="5825851" y="6008041"/>
                  <a:ext cx="242005" cy="46723"/>
                  <a:chOff x="7979724" y="3580291"/>
                  <a:chExt cx="242005" cy="43678"/>
                </a:xfrm>
              </p:grpSpPr>
              <p:sp>
                <p:nvSpPr>
                  <p:cNvPr id="566" name="Oval 565">
                    <a:extLst>
                      <a:ext uri="{FF2B5EF4-FFF2-40B4-BE49-F238E27FC236}">
                        <a16:creationId xmlns:a16="http://schemas.microsoft.com/office/drawing/2014/main" id="{CA5185E9-1A85-4101-AB9B-3620020F12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AF75E7AA-FD17-4D3B-BF09-A4D9E6F66E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A3705258-0E04-4D49-8A37-740A56FE26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3072BF9C-7FBD-4D93-8548-E5D6D34FD7F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564C8C33-0460-4EDE-97B5-9770BF3627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F23E8B3A-AD48-428F-AB6D-A18F2B73D1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7AC8CFD9-2872-409B-8743-231EDB032D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5CACCB45-26E3-4ABA-8EE8-91C15664580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3" name="Group 502">
                  <a:extLst>
                    <a:ext uri="{FF2B5EF4-FFF2-40B4-BE49-F238E27FC236}">
                      <a16:creationId xmlns:a16="http://schemas.microsoft.com/office/drawing/2014/main" id="{53C15B9A-A735-48FF-ABD6-65F7537628CB}"/>
                    </a:ext>
                  </a:extLst>
                </p:cNvPr>
                <p:cNvGrpSpPr/>
                <p:nvPr/>
              </p:nvGrpSpPr>
              <p:grpSpPr>
                <a:xfrm>
                  <a:off x="5754694" y="6008857"/>
                  <a:ext cx="242005" cy="43678"/>
                  <a:chOff x="7979724" y="3580291"/>
                  <a:chExt cx="242005" cy="43678"/>
                </a:xfrm>
              </p:grpSpPr>
              <p:sp>
                <p:nvSpPr>
                  <p:cNvPr id="558" name="Oval 557">
                    <a:extLst>
                      <a:ext uri="{FF2B5EF4-FFF2-40B4-BE49-F238E27FC236}">
                        <a16:creationId xmlns:a16="http://schemas.microsoft.com/office/drawing/2014/main" id="{1EDD695E-B4FB-49F2-9F0B-EA5ECD4FC6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EBF874D4-D984-4527-8A05-B7634F2DD9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826BA0AF-3FB3-4E4D-BC81-73A51E61733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389E44B8-DAA3-42DC-B963-679DE28D38C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B837CD72-FB22-470B-9CA6-C78FD08CD28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70E101D3-65BD-4ACA-92D8-0341A2FF0A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46F6B8FC-2924-4D15-A5E8-C2F16B1A32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413BBA04-14FC-4A0E-8B4B-5CF37E72E29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4" name="Group 503">
                  <a:extLst>
                    <a:ext uri="{FF2B5EF4-FFF2-40B4-BE49-F238E27FC236}">
                      <a16:creationId xmlns:a16="http://schemas.microsoft.com/office/drawing/2014/main" id="{C39E3228-42DD-4480-A054-45470659D4FE}"/>
                    </a:ext>
                  </a:extLst>
                </p:cNvPr>
                <p:cNvGrpSpPr/>
                <p:nvPr/>
              </p:nvGrpSpPr>
              <p:grpSpPr>
                <a:xfrm rot="10800000">
                  <a:off x="6066894" y="6011217"/>
                  <a:ext cx="242005" cy="46723"/>
                  <a:chOff x="7979724" y="3580291"/>
                  <a:chExt cx="242005" cy="43678"/>
                </a:xfrm>
              </p:grpSpPr>
              <p:sp>
                <p:nvSpPr>
                  <p:cNvPr id="550" name="Oval 549">
                    <a:extLst>
                      <a:ext uri="{FF2B5EF4-FFF2-40B4-BE49-F238E27FC236}">
                        <a16:creationId xmlns:a16="http://schemas.microsoft.com/office/drawing/2014/main" id="{568D17E1-D1FB-498C-A6BC-959251C9A5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84008C4B-431B-4A97-B1C6-D51C471F81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B96C4D9B-6D98-4139-AE09-AFE17E47C7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8A699E24-4E4E-45B1-AB9D-64D55E74EF2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77A5D45F-6026-4FBC-A957-A3A451F755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EAC65CBD-DBE5-42EC-8403-B0813700B69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7094F078-5CB1-42B7-ACCF-825D4EF63A3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109230C8-38B3-4D8B-8A16-A8ED6E37D4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5" name="Group 504">
                  <a:extLst>
                    <a:ext uri="{FF2B5EF4-FFF2-40B4-BE49-F238E27FC236}">
                      <a16:creationId xmlns:a16="http://schemas.microsoft.com/office/drawing/2014/main" id="{DE5BF839-5E14-4788-9575-5E1D838BC7B4}"/>
                    </a:ext>
                  </a:extLst>
                </p:cNvPr>
                <p:cNvGrpSpPr/>
                <p:nvPr/>
              </p:nvGrpSpPr>
              <p:grpSpPr>
                <a:xfrm rot="11689693">
                  <a:off x="5995737" y="6012033"/>
                  <a:ext cx="242005" cy="43678"/>
                  <a:chOff x="7979724" y="3580291"/>
                  <a:chExt cx="242005" cy="43678"/>
                </a:xfrm>
              </p:grpSpPr>
              <p:sp>
                <p:nvSpPr>
                  <p:cNvPr id="542" name="Oval 541">
                    <a:extLst>
                      <a:ext uri="{FF2B5EF4-FFF2-40B4-BE49-F238E27FC236}">
                        <a16:creationId xmlns:a16="http://schemas.microsoft.com/office/drawing/2014/main" id="{54D99D4D-0EFC-452D-99A6-3DA1CFAF77F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BC9E79C2-E943-4408-9804-C9BAB1008A4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B701699D-145C-4B45-8D98-4E42A5E5594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909226A5-F7C6-4FF4-846D-0CB8C1413C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B5625434-487B-475C-8E49-1FD13B4AF15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B690D0F4-27DA-44F0-8306-E6C79ADD66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5458C8C4-DE41-4DE1-B97C-CBFED4C688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EC583FC7-5644-481C-A84B-51503148533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6" name="Group 505">
                  <a:extLst>
                    <a:ext uri="{FF2B5EF4-FFF2-40B4-BE49-F238E27FC236}">
                      <a16:creationId xmlns:a16="http://schemas.microsoft.com/office/drawing/2014/main" id="{002A0630-D66D-4391-8BCE-F7ACBDA53B34}"/>
                    </a:ext>
                  </a:extLst>
                </p:cNvPr>
                <p:cNvGrpSpPr/>
                <p:nvPr/>
              </p:nvGrpSpPr>
              <p:grpSpPr>
                <a:xfrm rot="21292958">
                  <a:off x="6243191" y="6012057"/>
                  <a:ext cx="242005" cy="46723"/>
                  <a:chOff x="7979724" y="3580291"/>
                  <a:chExt cx="242005" cy="43678"/>
                </a:xfrm>
              </p:grpSpPr>
              <p:sp>
                <p:nvSpPr>
                  <p:cNvPr id="534" name="Oval 533">
                    <a:extLst>
                      <a:ext uri="{FF2B5EF4-FFF2-40B4-BE49-F238E27FC236}">
                        <a16:creationId xmlns:a16="http://schemas.microsoft.com/office/drawing/2014/main" id="{EDB6EF15-10CC-429C-A83B-98515F0429C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56731ECC-20B3-4B62-B1D2-293E84FDC21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E91CAA52-BE03-4829-83A6-9AB561714E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A41F65BC-DC11-4B86-B93E-8BF5931C707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369BCEAA-55BF-49F2-901A-85DABB33AB0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26415CB7-C0CC-4C5F-ACC4-9B591E87EA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A936BE15-C693-4A74-A12F-4BCAEC62CA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35286135-A700-46E0-8B6C-35FC20FB51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7" name="Group 506">
                  <a:extLst>
                    <a:ext uri="{FF2B5EF4-FFF2-40B4-BE49-F238E27FC236}">
                      <a16:creationId xmlns:a16="http://schemas.microsoft.com/office/drawing/2014/main" id="{577D4BDA-58E1-41C7-9D9A-CF7B3206F522}"/>
                    </a:ext>
                  </a:extLst>
                </p:cNvPr>
                <p:cNvGrpSpPr/>
                <p:nvPr/>
              </p:nvGrpSpPr>
              <p:grpSpPr>
                <a:xfrm>
                  <a:off x="6172034" y="6012873"/>
                  <a:ext cx="242005" cy="43678"/>
                  <a:chOff x="7979724" y="3580291"/>
                  <a:chExt cx="242005" cy="43678"/>
                </a:xfrm>
              </p:grpSpPr>
              <p:sp>
                <p:nvSpPr>
                  <p:cNvPr id="526" name="Oval 525">
                    <a:extLst>
                      <a:ext uri="{FF2B5EF4-FFF2-40B4-BE49-F238E27FC236}">
                        <a16:creationId xmlns:a16="http://schemas.microsoft.com/office/drawing/2014/main" id="{078AED6F-C0DF-471C-BE11-619B51B409D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C0A2A851-2BA6-4A9D-8B96-6200B7BEA5C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21FD03A8-DE17-45F2-A4E4-1755609E8BC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D007FCEF-FF6F-4CE0-AB3C-500986DDF85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30DF711E-CAE8-4D7B-8EFD-58F1029D70F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5970B0A4-F49B-416F-9FE8-D65AC8AE06A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C983157F-30E6-4EC3-8422-EAB303A3D3A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E1935136-07F9-4435-B8C7-BDBEA3CEFA9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8" name="Group 507">
                  <a:extLst>
                    <a:ext uri="{FF2B5EF4-FFF2-40B4-BE49-F238E27FC236}">
                      <a16:creationId xmlns:a16="http://schemas.microsoft.com/office/drawing/2014/main" id="{11436BB2-AF3E-407F-A043-F4F6A0B31274}"/>
                    </a:ext>
                  </a:extLst>
                </p:cNvPr>
                <p:cNvGrpSpPr/>
                <p:nvPr/>
              </p:nvGrpSpPr>
              <p:grpSpPr>
                <a:xfrm rot="10800000">
                  <a:off x="6484234" y="6015233"/>
                  <a:ext cx="242005" cy="46723"/>
                  <a:chOff x="7979724" y="3580291"/>
                  <a:chExt cx="242005" cy="43678"/>
                </a:xfrm>
              </p:grpSpPr>
              <p:sp>
                <p:nvSpPr>
                  <p:cNvPr id="518" name="Oval 517">
                    <a:extLst>
                      <a:ext uri="{FF2B5EF4-FFF2-40B4-BE49-F238E27FC236}">
                        <a16:creationId xmlns:a16="http://schemas.microsoft.com/office/drawing/2014/main" id="{13341C45-88CF-4B5E-8683-2BCEA13B63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87038C32-AAFE-4624-B700-745C4C228CB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8F4A1B2D-3EEF-44A7-8597-8ABCF2A515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5BFFBC1D-E3D7-4CA1-ACB3-D1511A8FC9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6BD056AC-EF6F-48D8-B5E4-C7727D075E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64568F56-1FEB-4273-9690-423D150C5E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5847F84A-67B3-4C36-B54F-B83081BC44F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C091518A-F3AD-4C5C-B2CF-3DDE1D4F2E6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9" name="Group 508">
                  <a:extLst>
                    <a:ext uri="{FF2B5EF4-FFF2-40B4-BE49-F238E27FC236}">
                      <a16:creationId xmlns:a16="http://schemas.microsoft.com/office/drawing/2014/main" id="{BE1F4C53-ED7D-4E21-90DC-06BEFEDAED46}"/>
                    </a:ext>
                  </a:extLst>
                </p:cNvPr>
                <p:cNvGrpSpPr/>
                <p:nvPr/>
              </p:nvGrpSpPr>
              <p:grpSpPr>
                <a:xfrm>
                  <a:off x="6413077" y="6016049"/>
                  <a:ext cx="242005" cy="43678"/>
                  <a:chOff x="7979724" y="3580291"/>
                  <a:chExt cx="242005" cy="43678"/>
                </a:xfrm>
              </p:grpSpPr>
              <p:sp>
                <p:nvSpPr>
                  <p:cNvPr id="510" name="Oval 509">
                    <a:extLst>
                      <a:ext uri="{FF2B5EF4-FFF2-40B4-BE49-F238E27FC236}">
                        <a16:creationId xmlns:a16="http://schemas.microsoft.com/office/drawing/2014/main" id="{4176462E-AB51-45CD-B638-15EF5613D4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6BB01D77-381E-4438-93F2-302287E510F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86BB75CE-DF39-426C-8116-65917A833CC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4E5E3F54-9940-41CC-BD37-C41E9AE73FD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5AC9D55D-FC86-4DFC-AFF4-2EF5904D8B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BFF27C70-2367-4352-848E-472A6AFA138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3E7430A5-23CA-4BA8-98D4-EBBB8C8D93B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6685A7E6-5452-44A6-B2E3-C48E0B5715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a:extLst>
                  <a:ext uri="{FF2B5EF4-FFF2-40B4-BE49-F238E27FC236}">
                    <a16:creationId xmlns:a16="http://schemas.microsoft.com/office/drawing/2014/main" id="{89C20E99-C07C-4E57-86DD-20EB02FFD2B2}"/>
                  </a:ext>
                </a:extLst>
              </p:cNvPr>
              <p:cNvGrpSpPr/>
              <p:nvPr/>
            </p:nvGrpSpPr>
            <p:grpSpPr>
              <a:xfrm>
                <a:off x="8621455" y="2533736"/>
                <a:ext cx="971545" cy="53915"/>
                <a:chOff x="5754694" y="6008041"/>
                <a:chExt cx="971545" cy="53915"/>
              </a:xfrm>
            </p:grpSpPr>
            <p:grpSp>
              <p:nvGrpSpPr>
                <p:cNvPr id="430" name="Group 429">
                  <a:extLst>
                    <a:ext uri="{FF2B5EF4-FFF2-40B4-BE49-F238E27FC236}">
                      <a16:creationId xmlns:a16="http://schemas.microsoft.com/office/drawing/2014/main" id="{729148EB-4E9E-4E9F-BE5C-4C314F0A1407}"/>
                    </a:ext>
                  </a:extLst>
                </p:cNvPr>
                <p:cNvGrpSpPr/>
                <p:nvPr/>
              </p:nvGrpSpPr>
              <p:grpSpPr>
                <a:xfrm rot="10800000">
                  <a:off x="5825851" y="6008041"/>
                  <a:ext cx="242005" cy="46723"/>
                  <a:chOff x="7979724" y="3580291"/>
                  <a:chExt cx="242005" cy="43678"/>
                </a:xfrm>
              </p:grpSpPr>
              <p:sp>
                <p:nvSpPr>
                  <p:cNvPr id="494" name="Oval 493">
                    <a:extLst>
                      <a:ext uri="{FF2B5EF4-FFF2-40B4-BE49-F238E27FC236}">
                        <a16:creationId xmlns:a16="http://schemas.microsoft.com/office/drawing/2014/main" id="{49FADE51-F6D0-4D7B-9E86-36FDA140E8D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D749E8D8-8A7C-43C4-A0DA-053C9C8469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A05A2942-7AD0-4572-B2AC-346DACFD20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7CBE3CE9-1919-49EB-B353-2A12C80A53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778F209A-41F6-47B4-A3D6-ED33AF823B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93767264-B57E-43A3-867A-48C320E4AB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EE6BA97F-885B-4B22-9E7B-E53C232BB5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C322C212-0A3A-4894-9F63-20B15D89594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1" name="Group 430">
                  <a:extLst>
                    <a:ext uri="{FF2B5EF4-FFF2-40B4-BE49-F238E27FC236}">
                      <a16:creationId xmlns:a16="http://schemas.microsoft.com/office/drawing/2014/main" id="{013A9368-AA82-47F7-8C13-37EF5178AA22}"/>
                    </a:ext>
                  </a:extLst>
                </p:cNvPr>
                <p:cNvGrpSpPr/>
                <p:nvPr/>
              </p:nvGrpSpPr>
              <p:grpSpPr>
                <a:xfrm>
                  <a:off x="5754694" y="6008857"/>
                  <a:ext cx="242005" cy="43678"/>
                  <a:chOff x="7979724" y="3580291"/>
                  <a:chExt cx="242005" cy="43678"/>
                </a:xfrm>
              </p:grpSpPr>
              <p:sp>
                <p:nvSpPr>
                  <p:cNvPr id="486" name="Oval 485">
                    <a:extLst>
                      <a:ext uri="{FF2B5EF4-FFF2-40B4-BE49-F238E27FC236}">
                        <a16:creationId xmlns:a16="http://schemas.microsoft.com/office/drawing/2014/main" id="{24572C52-F1DF-473D-87AC-B992BF37EBB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B3E61E1A-3DBA-454F-BF23-6760ED4B91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4E93C652-CB8B-47A0-99E3-008D0B7749A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0CB0845C-E687-45C3-81D4-96F54A614A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F7A54770-3285-43A4-814F-263211E1D75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741F130-EBA3-4D72-B7E6-8885E44C1B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FF6CC197-5827-4BF2-9907-C4A39E8B1E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BD81E297-654D-4E25-9C9D-7D8866E4F5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a:extLst>
                    <a:ext uri="{FF2B5EF4-FFF2-40B4-BE49-F238E27FC236}">
                      <a16:creationId xmlns:a16="http://schemas.microsoft.com/office/drawing/2014/main" id="{70C30FA8-636E-46AF-A565-5390AE3D6FB5}"/>
                    </a:ext>
                  </a:extLst>
                </p:cNvPr>
                <p:cNvGrpSpPr/>
                <p:nvPr/>
              </p:nvGrpSpPr>
              <p:grpSpPr>
                <a:xfrm rot="10800000">
                  <a:off x="6066894" y="6011217"/>
                  <a:ext cx="242005" cy="46723"/>
                  <a:chOff x="7979724" y="3580291"/>
                  <a:chExt cx="242005" cy="43678"/>
                </a:xfrm>
              </p:grpSpPr>
              <p:sp>
                <p:nvSpPr>
                  <p:cNvPr id="478" name="Oval 477">
                    <a:extLst>
                      <a:ext uri="{FF2B5EF4-FFF2-40B4-BE49-F238E27FC236}">
                        <a16:creationId xmlns:a16="http://schemas.microsoft.com/office/drawing/2014/main" id="{8D03602A-FDD0-489F-9130-B088DA7A17A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21E71AC6-BB1C-4570-B857-E48EC5E2E2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20FA4F62-F1C8-4D83-BA8C-B93AEA946AE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76483A72-258D-4989-B628-E5DB94317F3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13CB5453-78C2-42D2-A12D-9B1E26B3E13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E3A975A7-FF06-4DB6-9232-61184F3AE37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16F76288-6705-425F-A68F-341AA0B2D49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7189B693-3212-4547-B540-C8F8521A2F7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3" name="Group 432">
                  <a:extLst>
                    <a:ext uri="{FF2B5EF4-FFF2-40B4-BE49-F238E27FC236}">
                      <a16:creationId xmlns:a16="http://schemas.microsoft.com/office/drawing/2014/main" id="{61E43658-6E40-4C4A-AD6B-06C8B0E9E3DE}"/>
                    </a:ext>
                  </a:extLst>
                </p:cNvPr>
                <p:cNvGrpSpPr/>
                <p:nvPr/>
              </p:nvGrpSpPr>
              <p:grpSpPr>
                <a:xfrm rot="11689693">
                  <a:off x="5995737" y="6012033"/>
                  <a:ext cx="242005" cy="43678"/>
                  <a:chOff x="7979724" y="3580291"/>
                  <a:chExt cx="242005" cy="43678"/>
                </a:xfrm>
              </p:grpSpPr>
              <p:sp>
                <p:nvSpPr>
                  <p:cNvPr id="470" name="Oval 469">
                    <a:extLst>
                      <a:ext uri="{FF2B5EF4-FFF2-40B4-BE49-F238E27FC236}">
                        <a16:creationId xmlns:a16="http://schemas.microsoft.com/office/drawing/2014/main" id="{19995F17-0D3C-41CF-BD77-7A6D73801B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B7F9B70-57FE-4CFE-9FDB-61BA61FB63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AC7F6F85-2B32-4D84-B68E-A6805414A1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D70468DA-4363-4F2C-9735-2E9ACB7A322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DC5B4504-0FCE-44AC-9E63-F25F2F52698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D366DB73-28FD-4E2A-99D9-055965F4A5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C5B8112A-1C13-481A-81FB-16EC7D02EAD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8A1D2B67-5539-4D6B-80A5-5C76D12F6FC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4" name="Group 433">
                  <a:extLst>
                    <a:ext uri="{FF2B5EF4-FFF2-40B4-BE49-F238E27FC236}">
                      <a16:creationId xmlns:a16="http://schemas.microsoft.com/office/drawing/2014/main" id="{4D58DE5A-2B23-41CB-9EA8-78A2396BEA57}"/>
                    </a:ext>
                  </a:extLst>
                </p:cNvPr>
                <p:cNvGrpSpPr/>
                <p:nvPr/>
              </p:nvGrpSpPr>
              <p:grpSpPr>
                <a:xfrm rot="21292958">
                  <a:off x="6243191" y="6012057"/>
                  <a:ext cx="242005" cy="46723"/>
                  <a:chOff x="7979724" y="3580291"/>
                  <a:chExt cx="242005" cy="43678"/>
                </a:xfrm>
              </p:grpSpPr>
              <p:sp>
                <p:nvSpPr>
                  <p:cNvPr id="462" name="Oval 461">
                    <a:extLst>
                      <a:ext uri="{FF2B5EF4-FFF2-40B4-BE49-F238E27FC236}">
                        <a16:creationId xmlns:a16="http://schemas.microsoft.com/office/drawing/2014/main" id="{1D7E2BAB-8273-4FE2-85C3-1E257B44DF1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A61F60A6-959B-4814-8E9A-0F2008AC8B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526D2D8A-4651-4A36-BA2D-7FC40FF1BF5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E85CC116-D81B-4313-918F-1EAB44329A5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A3DCD3BB-5176-4684-A291-B854A24F6F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208F74BD-0AB8-4780-B254-CD45BD547EE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EE7F6880-4CB8-4C91-84A4-5C233B19C7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575962AA-CDD4-4902-B89B-ABE19632C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5" name="Group 434">
                  <a:extLst>
                    <a:ext uri="{FF2B5EF4-FFF2-40B4-BE49-F238E27FC236}">
                      <a16:creationId xmlns:a16="http://schemas.microsoft.com/office/drawing/2014/main" id="{FBE36AF3-CE9B-4BA6-B258-868C38223440}"/>
                    </a:ext>
                  </a:extLst>
                </p:cNvPr>
                <p:cNvGrpSpPr/>
                <p:nvPr/>
              </p:nvGrpSpPr>
              <p:grpSpPr>
                <a:xfrm>
                  <a:off x="6172034" y="6012873"/>
                  <a:ext cx="242005" cy="43678"/>
                  <a:chOff x="7979724" y="3580291"/>
                  <a:chExt cx="242005" cy="43678"/>
                </a:xfrm>
              </p:grpSpPr>
              <p:sp>
                <p:nvSpPr>
                  <p:cNvPr id="454" name="Oval 453">
                    <a:extLst>
                      <a:ext uri="{FF2B5EF4-FFF2-40B4-BE49-F238E27FC236}">
                        <a16:creationId xmlns:a16="http://schemas.microsoft.com/office/drawing/2014/main" id="{11776304-6A96-4F2F-9E44-117C9F10A27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ED3DF7FA-D382-4707-9D86-19BAB2D639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F48B1D4A-CB4A-42B2-A26E-B054072C53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5D37A87A-4DD3-45C2-ADA4-9463A8CDA2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B199BF8F-FC66-414C-959C-12170BAE640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8B5AD0EF-AA59-4434-8B37-871D787EEB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78CF522C-B743-4BC1-8AD5-A4A4FF682C7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2FF2232D-3C8F-4C85-8F04-4D955B15698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6" name="Group 435">
                  <a:extLst>
                    <a:ext uri="{FF2B5EF4-FFF2-40B4-BE49-F238E27FC236}">
                      <a16:creationId xmlns:a16="http://schemas.microsoft.com/office/drawing/2014/main" id="{140231F4-5D12-4FBD-8E58-4E5F719CE82E}"/>
                    </a:ext>
                  </a:extLst>
                </p:cNvPr>
                <p:cNvGrpSpPr/>
                <p:nvPr/>
              </p:nvGrpSpPr>
              <p:grpSpPr>
                <a:xfrm rot="10800000">
                  <a:off x="6484234" y="6015233"/>
                  <a:ext cx="242005" cy="46723"/>
                  <a:chOff x="7979724" y="3580291"/>
                  <a:chExt cx="242005" cy="43678"/>
                </a:xfrm>
              </p:grpSpPr>
              <p:sp>
                <p:nvSpPr>
                  <p:cNvPr id="446" name="Oval 445">
                    <a:extLst>
                      <a:ext uri="{FF2B5EF4-FFF2-40B4-BE49-F238E27FC236}">
                        <a16:creationId xmlns:a16="http://schemas.microsoft.com/office/drawing/2014/main" id="{FA3A901D-D327-4574-892F-392D92B505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B6039590-CCD4-4640-AC10-3AF2405FE7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2B381608-7154-4078-923C-6A8FF86C2B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938F88F2-65A9-4297-BA4C-87201D4F816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4B8986E2-A870-4787-BABC-C27AABBF02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3A771198-D820-492E-83E1-3BB0E75687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89B555C5-A8D3-4E61-85B3-9F224A44076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2C70263D-8FDF-4234-9183-7FEC1E996D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7" name="Group 436">
                  <a:extLst>
                    <a:ext uri="{FF2B5EF4-FFF2-40B4-BE49-F238E27FC236}">
                      <a16:creationId xmlns:a16="http://schemas.microsoft.com/office/drawing/2014/main" id="{17F543CE-2199-4D85-B7B0-18DA9737C729}"/>
                    </a:ext>
                  </a:extLst>
                </p:cNvPr>
                <p:cNvGrpSpPr/>
                <p:nvPr/>
              </p:nvGrpSpPr>
              <p:grpSpPr>
                <a:xfrm>
                  <a:off x="6413077" y="6016049"/>
                  <a:ext cx="242005" cy="43678"/>
                  <a:chOff x="7979724" y="3580291"/>
                  <a:chExt cx="242005" cy="43678"/>
                </a:xfrm>
              </p:grpSpPr>
              <p:sp>
                <p:nvSpPr>
                  <p:cNvPr id="438" name="Oval 437">
                    <a:extLst>
                      <a:ext uri="{FF2B5EF4-FFF2-40B4-BE49-F238E27FC236}">
                        <a16:creationId xmlns:a16="http://schemas.microsoft.com/office/drawing/2014/main" id="{CB9523F5-A76C-443C-A1C1-F8C597FE952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A11709E6-FC14-4EE9-BEA1-8FD740CD9C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59A3A96E-6712-4052-9635-FF83D98077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68CF6A46-3779-45B1-B04F-4632461F8E6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712F946F-2724-410F-AAA5-4E37B150C8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F7200FB3-F2ED-4D43-86C3-0D09629225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C1A0B79B-6AF9-4867-9EC7-9D6FA7436B4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5FAFCA13-0127-48B7-846B-82785C47588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 name="Group 67">
                <a:extLst>
                  <a:ext uri="{FF2B5EF4-FFF2-40B4-BE49-F238E27FC236}">
                    <a16:creationId xmlns:a16="http://schemas.microsoft.com/office/drawing/2014/main" id="{4DF7ABCE-B570-436C-A4CE-019B2886AE74}"/>
                  </a:ext>
                </a:extLst>
              </p:cNvPr>
              <p:cNvGrpSpPr/>
              <p:nvPr/>
            </p:nvGrpSpPr>
            <p:grpSpPr>
              <a:xfrm rot="1379869">
                <a:off x="7723037" y="2612981"/>
                <a:ext cx="242005" cy="43678"/>
                <a:chOff x="7979724" y="3580291"/>
                <a:chExt cx="242005" cy="43678"/>
              </a:xfrm>
            </p:grpSpPr>
            <p:sp>
              <p:nvSpPr>
                <p:cNvPr id="422" name="Oval 421">
                  <a:extLst>
                    <a:ext uri="{FF2B5EF4-FFF2-40B4-BE49-F238E27FC236}">
                      <a16:creationId xmlns:a16="http://schemas.microsoft.com/office/drawing/2014/main" id="{46755480-16CA-457A-B797-46A3CB7ACC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8E610FF9-85FE-4104-95BE-0A4D0EBFD91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2D029DB3-C4F3-45F3-80E8-C373DBBC6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28376D9B-D2FC-4910-B8EB-81192FC5226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DEC3FA33-8676-4735-B626-67426749828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13838AF6-3233-485A-A822-4053C1BE6A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73853F3E-734E-41B1-9DCB-1CB6BA7D82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57E3C1B2-1972-4F6F-9675-823CD4ABC2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3A77B3B5-87A2-41C4-A36B-66B671B58745}"/>
                  </a:ext>
                </a:extLst>
              </p:cNvPr>
              <p:cNvGrpSpPr/>
              <p:nvPr/>
            </p:nvGrpSpPr>
            <p:grpSpPr>
              <a:xfrm rot="569977">
                <a:off x="8954643" y="2588471"/>
                <a:ext cx="242005" cy="43678"/>
                <a:chOff x="7979724" y="3580291"/>
                <a:chExt cx="242005" cy="43678"/>
              </a:xfrm>
            </p:grpSpPr>
            <p:sp>
              <p:nvSpPr>
                <p:cNvPr id="414" name="Oval 413">
                  <a:extLst>
                    <a:ext uri="{FF2B5EF4-FFF2-40B4-BE49-F238E27FC236}">
                      <a16:creationId xmlns:a16="http://schemas.microsoft.com/office/drawing/2014/main" id="{A4356A7F-2F22-4003-AFC3-9B7CD70CADF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998A1524-F637-4B1F-8545-86AED919DB1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EFBA5B6E-16C0-4B48-A88A-3497A5E226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B3E7D6A7-76B6-4BEC-A797-EE49DFA242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BB2D8103-6934-4FF2-A5A9-E1C0B91A8D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6B32A2D2-CFBD-4A48-9626-0671543CED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E7F47D2C-7609-4307-88BA-FC05F55311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EDCC59C3-C9FA-444F-8F93-950F07FC10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1D3809C5-4975-4547-98DA-ED2F1E1B665E}"/>
                  </a:ext>
                </a:extLst>
              </p:cNvPr>
              <p:cNvGrpSpPr/>
              <p:nvPr/>
            </p:nvGrpSpPr>
            <p:grpSpPr>
              <a:xfrm rot="1379869">
                <a:off x="7792610" y="2676901"/>
                <a:ext cx="242005" cy="43678"/>
                <a:chOff x="7979724" y="3580291"/>
                <a:chExt cx="242005" cy="43678"/>
              </a:xfrm>
            </p:grpSpPr>
            <p:sp>
              <p:nvSpPr>
                <p:cNvPr id="406" name="Oval 405">
                  <a:extLst>
                    <a:ext uri="{FF2B5EF4-FFF2-40B4-BE49-F238E27FC236}">
                      <a16:creationId xmlns:a16="http://schemas.microsoft.com/office/drawing/2014/main" id="{50F1B728-2C45-45AA-8F51-A3C97E64F50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7FEF65E7-5E8C-4F8B-9DCC-B8BB6495E0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CA5E3E7B-1D6B-4AE2-987A-5455C886F4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3EAE7B3D-049A-4B97-BB0B-D6797587657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FD0AF617-A947-4948-BE23-9FDB1214D4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9D6693F2-C48C-41B4-8BE7-DDDA6E5D5AF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FE78A861-D187-4532-AD26-04BC771D0F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573A8885-75B3-4914-A862-E1B68BC2F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58B5EBB1-BEF9-4608-9982-6533F934754D}"/>
                  </a:ext>
                </a:extLst>
              </p:cNvPr>
              <p:cNvGrpSpPr/>
              <p:nvPr/>
            </p:nvGrpSpPr>
            <p:grpSpPr>
              <a:xfrm rot="10800000">
                <a:off x="8022388" y="2721099"/>
                <a:ext cx="242005" cy="46723"/>
                <a:chOff x="7979724" y="3580291"/>
                <a:chExt cx="242005" cy="43678"/>
              </a:xfrm>
            </p:grpSpPr>
            <p:sp>
              <p:nvSpPr>
                <p:cNvPr id="398" name="Oval 397">
                  <a:extLst>
                    <a:ext uri="{FF2B5EF4-FFF2-40B4-BE49-F238E27FC236}">
                      <a16:creationId xmlns:a16="http://schemas.microsoft.com/office/drawing/2014/main" id="{1145468A-CAC2-49F8-A31A-5666D867832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D5F469B8-DCCD-4572-8978-A67B02E452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A6553980-30DC-411B-80C0-C37C15654E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A1E4E64E-98E7-454A-8D89-054E9BF47C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8ACA6CB8-FB18-4201-ADEA-26D2301025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AF03D043-E756-4C71-B0F8-92C22F4AB7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A9A4C1A2-2264-4E80-A2C4-70290DDBB3B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62FD2F0A-5B45-4F88-ADC0-986607D5E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CC41604D-5053-40BC-9636-E65445250549}"/>
                  </a:ext>
                </a:extLst>
              </p:cNvPr>
              <p:cNvGrpSpPr/>
              <p:nvPr/>
            </p:nvGrpSpPr>
            <p:grpSpPr>
              <a:xfrm>
                <a:off x="7951231" y="2721915"/>
                <a:ext cx="242005" cy="43678"/>
                <a:chOff x="7979724" y="3580291"/>
                <a:chExt cx="242005" cy="43678"/>
              </a:xfrm>
            </p:grpSpPr>
            <p:sp>
              <p:nvSpPr>
                <p:cNvPr id="390" name="Oval 389">
                  <a:extLst>
                    <a:ext uri="{FF2B5EF4-FFF2-40B4-BE49-F238E27FC236}">
                      <a16:creationId xmlns:a16="http://schemas.microsoft.com/office/drawing/2014/main" id="{B9ED7A0A-E611-4C8C-989C-6A3F20B6463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4D4A9BA7-29DB-4CB4-B62A-85676BF347B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E79D0971-D767-4E1C-BD8A-F66F2E361D1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DC18DABD-159A-46E0-844E-9DDD8D575D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C0A72F39-AC1E-4E16-97CE-B3EB0AF21F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78BF5757-F3D6-459F-8175-F6A13C8D47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01040834-553F-4400-AA23-7DEA6AA0A3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18D23008-1DFE-4A7D-8099-399B04A024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E448B23A-C295-41D4-A000-D0AAABBC6D42}"/>
                  </a:ext>
                </a:extLst>
              </p:cNvPr>
              <p:cNvGrpSpPr/>
              <p:nvPr/>
            </p:nvGrpSpPr>
            <p:grpSpPr>
              <a:xfrm rot="10800000">
                <a:off x="7362057" y="2387571"/>
                <a:ext cx="242005" cy="46723"/>
                <a:chOff x="7979724" y="3580291"/>
                <a:chExt cx="242005" cy="43678"/>
              </a:xfrm>
            </p:grpSpPr>
            <p:sp>
              <p:nvSpPr>
                <p:cNvPr id="382" name="Oval 381">
                  <a:extLst>
                    <a:ext uri="{FF2B5EF4-FFF2-40B4-BE49-F238E27FC236}">
                      <a16:creationId xmlns:a16="http://schemas.microsoft.com/office/drawing/2014/main" id="{D2F74E05-9557-46EE-A230-0091AD5ECB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E0C7DFF2-E7E6-4D8B-9940-543822A21F4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C8B910E9-8D54-4E3C-868C-F6DC7183C3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F500ABC5-0C07-4AFB-9551-7EF710473E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4906DC46-B0AF-44CD-B545-A1DB9883FBC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B1D2A5F6-CCC6-474E-8D8D-C71730A8DD9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62D169B7-A559-470B-928B-5D15966254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A938D30D-9AF2-49E5-BF1D-DCCF77AA94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98E9C214-3030-49DA-8D6D-BA3F8983A88B}"/>
                  </a:ext>
                </a:extLst>
              </p:cNvPr>
              <p:cNvGrpSpPr/>
              <p:nvPr/>
            </p:nvGrpSpPr>
            <p:grpSpPr>
              <a:xfrm>
                <a:off x="7290900" y="2388387"/>
                <a:ext cx="242005" cy="43678"/>
                <a:chOff x="7979724" y="3580291"/>
                <a:chExt cx="242005" cy="43678"/>
              </a:xfrm>
            </p:grpSpPr>
            <p:sp>
              <p:nvSpPr>
                <p:cNvPr id="374" name="Oval 373">
                  <a:extLst>
                    <a:ext uri="{FF2B5EF4-FFF2-40B4-BE49-F238E27FC236}">
                      <a16:creationId xmlns:a16="http://schemas.microsoft.com/office/drawing/2014/main" id="{2C3838DA-BBA7-460B-9C5A-9B4B95D0559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F1E85436-ABDA-45D4-B36C-90D2F8EB03E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29D82A62-6891-470B-A2CD-DAC2DE54303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0686695C-9FD0-4429-995C-931697DF866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499A6EC9-9AE2-4460-BE91-DB01FC53F7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6A6CF818-39A0-4D8C-A4C1-69032AD4DA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C7FBFBD8-E7BB-449D-A2BA-9B42BACF633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7943240-5EC1-4E91-A580-5AB72EB7235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95CC1C6C-7296-47D9-9312-5555E473424A}"/>
                  </a:ext>
                </a:extLst>
              </p:cNvPr>
              <p:cNvGrpSpPr/>
              <p:nvPr/>
            </p:nvGrpSpPr>
            <p:grpSpPr>
              <a:xfrm rot="10800000">
                <a:off x="7763312" y="2389780"/>
                <a:ext cx="242005" cy="46723"/>
                <a:chOff x="7979724" y="3580291"/>
                <a:chExt cx="242005" cy="43678"/>
              </a:xfrm>
            </p:grpSpPr>
            <p:sp>
              <p:nvSpPr>
                <p:cNvPr id="366" name="Oval 365">
                  <a:extLst>
                    <a:ext uri="{FF2B5EF4-FFF2-40B4-BE49-F238E27FC236}">
                      <a16:creationId xmlns:a16="http://schemas.microsoft.com/office/drawing/2014/main" id="{419FA1C0-6728-4AA9-9A18-AA25848385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1F046E05-DD20-4CEE-A2A8-1A6B86AB1F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4B695FE4-66CE-4119-85E6-4483FB6CF7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6BF52BC-C74B-4C97-9CAC-8887DB35684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13E7997D-40F8-48E7-9E90-6DD37517AC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925CD724-E925-43B7-9919-472BABC73C7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CF054183-9618-496B-A8B1-1EC1B16EE3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908331A5-37E0-4B2A-B710-E975D16116E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33D0E75A-F7A6-4869-BAFD-F98CFAF62E75}"/>
                  </a:ext>
                </a:extLst>
              </p:cNvPr>
              <p:cNvGrpSpPr/>
              <p:nvPr/>
            </p:nvGrpSpPr>
            <p:grpSpPr>
              <a:xfrm>
                <a:off x="7692155" y="2390596"/>
                <a:ext cx="242005" cy="43678"/>
                <a:chOff x="7979724" y="3580291"/>
                <a:chExt cx="242005" cy="43678"/>
              </a:xfrm>
            </p:grpSpPr>
            <p:sp>
              <p:nvSpPr>
                <p:cNvPr id="358" name="Oval 357">
                  <a:extLst>
                    <a:ext uri="{FF2B5EF4-FFF2-40B4-BE49-F238E27FC236}">
                      <a16:creationId xmlns:a16="http://schemas.microsoft.com/office/drawing/2014/main" id="{5E216411-AF1C-48C2-B149-A73BE724A9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CCCC2AE-B51C-4486-BD17-4285C227BA7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C06A4887-25B4-41CB-BC99-83826DDD91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BE0A269-960E-4137-B2FA-E16B82CF630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021964AD-B437-4173-A826-394EF785AA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E3397A3E-44A4-43CB-89CD-78FEF6535EC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47B18A2-72B3-4BF2-BC8F-3C9750ACA5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A79CC04F-8903-4C23-8BEB-4A4E97C4799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52EF0AF-C6E2-4D72-A316-320D2071C614}"/>
                  </a:ext>
                </a:extLst>
              </p:cNvPr>
              <p:cNvGrpSpPr/>
              <p:nvPr/>
            </p:nvGrpSpPr>
            <p:grpSpPr>
              <a:xfrm rot="10800000">
                <a:off x="8157402" y="2393619"/>
                <a:ext cx="242005" cy="46723"/>
                <a:chOff x="7979724" y="3580291"/>
                <a:chExt cx="242005" cy="43678"/>
              </a:xfrm>
            </p:grpSpPr>
            <p:sp>
              <p:nvSpPr>
                <p:cNvPr id="350" name="Oval 349">
                  <a:extLst>
                    <a:ext uri="{FF2B5EF4-FFF2-40B4-BE49-F238E27FC236}">
                      <a16:creationId xmlns:a16="http://schemas.microsoft.com/office/drawing/2014/main" id="{4884A59A-4B62-486A-ACDD-526E6A78990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47F79094-9467-4A09-B5C1-4EF2A56DBB8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F902E80F-AE5A-45C3-8D28-01F6FCFBA9C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7051B381-0B2C-48C3-8E3B-202431F83D6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DC6DC0E-9FDF-4483-886A-FE5BC6B25F0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47725C26-37D8-44CB-A296-BDFF501DDF2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65925741-CD08-4EEE-8EE5-2168083EE2B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022EAD33-4DC9-4720-83F9-02A3645D63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E990E22-1600-4251-AB00-C924FD30BA30}"/>
                  </a:ext>
                </a:extLst>
              </p:cNvPr>
              <p:cNvGrpSpPr/>
              <p:nvPr/>
            </p:nvGrpSpPr>
            <p:grpSpPr>
              <a:xfrm>
                <a:off x="8086245" y="2394435"/>
                <a:ext cx="242005" cy="43678"/>
                <a:chOff x="7979724" y="3580291"/>
                <a:chExt cx="242005" cy="43678"/>
              </a:xfrm>
            </p:grpSpPr>
            <p:sp>
              <p:nvSpPr>
                <p:cNvPr id="342" name="Oval 341">
                  <a:extLst>
                    <a:ext uri="{FF2B5EF4-FFF2-40B4-BE49-F238E27FC236}">
                      <a16:creationId xmlns:a16="http://schemas.microsoft.com/office/drawing/2014/main" id="{3EC3B4A7-EB4B-4E6C-AAC6-E0807BCEB23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3DB1B0B1-7B46-4CA0-9ADF-15002B89FBF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5B1443E4-C2D3-40B9-AC12-E0E0264A435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7EC00D67-6DB1-4CC9-B9C3-3282E5AB71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6754DCB8-2CFA-4757-AD31-79ACE3F128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128C16F4-934B-430B-B3D8-E033182A7A9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90C798B-B2FD-406F-A8A2-05E4FDA6786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3A87E62A-6C98-40BD-A411-F2D68A5772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27DB9878-7B59-4EF4-B187-0CE3335A9CDC}"/>
                  </a:ext>
                </a:extLst>
              </p:cNvPr>
              <p:cNvGrpSpPr/>
              <p:nvPr/>
            </p:nvGrpSpPr>
            <p:grpSpPr>
              <a:xfrm rot="10800000">
                <a:off x="8265463" y="2567223"/>
                <a:ext cx="242005" cy="46723"/>
                <a:chOff x="7979724" y="3580291"/>
                <a:chExt cx="242005" cy="43678"/>
              </a:xfrm>
            </p:grpSpPr>
            <p:sp>
              <p:nvSpPr>
                <p:cNvPr id="334" name="Oval 333">
                  <a:extLst>
                    <a:ext uri="{FF2B5EF4-FFF2-40B4-BE49-F238E27FC236}">
                      <a16:creationId xmlns:a16="http://schemas.microsoft.com/office/drawing/2014/main" id="{19EBE1E8-DE5F-4BD8-AD5E-473B68D9638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62F2066C-F5D9-4A57-8942-E97C806FA7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0186EFA-4B73-4810-BB0B-0191BCB0F05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658E02A3-5281-456C-BCC7-E5937CEE63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8D8BBF11-35BA-48BD-BD7A-22D2B40940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D76BD47-0BA3-460E-8B87-4DC28EA8AC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3DEE2CEE-F292-4ED1-8F8B-D8C3D950039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84AB3718-236F-43A5-83B2-64F9DD7E68B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23165473-9C6B-46A5-8CED-2564467AAD54}"/>
                  </a:ext>
                </a:extLst>
              </p:cNvPr>
              <p:cNvGrpSpPr/>
              <p:nvPr/>
            </p:nvGrpSpPr>
            <p:grpSpPr>
              <a:xfrm>
                <a:off x="8194306" y="2568039"/>
                <a:ext cx="242005" cy="43678"/>
                <a:chOff x="7979724" y="3580291"/>
                <a:chExt cx="242005" cy="43678"/>
              </a:xfrm>
            </p:grpSpPr>
            <p:sp>
              <p:nvSpPr>
                <p:cNvPr id="326" name="Oval 325">
                  <a:extLst>
                    <a:ext uri="{FF2B5EF4-FFF2-40B4-BE49-F238E27FC236}">
                      <a16:creationId xmlns:a16="http://schemas.microsoft.com/office/drawing/2014/main" id="{9606C400-E072-4768-8636-2F8E0861C86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A52B5193-E84B-489C-8728-8058E7BF140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89673E6A-A456-4F47-8D5D-F4908EBB7D0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BD61B50-1121-46CF-BFCF-03B2533B0B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ABF5D11A-43EF-404B-AFC9-3C2DF96E525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F6EBA4C0-7AE6-45E8-A8F6-0F8E634E93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460D36EC-526A-445D-B2AD-C3C10C84A94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6D9BF90A-AA80-4337-ADFF-D2515009C21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6BA6789B-51B7-4BBC-8D22-D5D9F003D801}"/>
                  </a:ext>
                </a:extLst>
              </p:cNvPr>
              <p:cNvGrpSpPr/>
              <p:nvPr/>
            </p:nvGrpSpPr>
            <p:grpSpPr>
              <a:xfrm rot="10800000">
                <a:off x="7808283" y="2554879"/>
                <a:ext cx="242005" cy="46723"/>
                <a:chOff x="7979724" y="3580291"/>
                <a:chExt cx="242005" cy="43678"/>
              </a:xfrm>
            </p:grpSpPr>
            <p:sp>
              <p:nvSpPr>
                <p:cNvPr id="318" name="Oval 317">
                  <a:extLst>
                    <a:ext uri="{FF2B5EF4-FFF2-40B4-BE49-F238E27FC236}">
                      <a16:creationId xmlns:a16="http://schemas.microsoft.com/office/drawing/2014/main" id="{5FF0E197-94EF-44F7-8AC1-F9D2FB9B6AB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396F3397-BBA4-4EEF-BE48-EDC914FCAF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F5589255-A691-44B0-AAEA-7041206D8F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DAB8C1D0-6E40-4C4E-BE34-39DCB9FBD18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0B49ECBD-4F64-4CD3-B290-C5151E8B1F7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7370A11C-BFE0-4644-9A45-2EE0AE6BC4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624EC98B-2DD1-4561-842E-B0717C13A81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F823CAE9-286C-4128-AB91-A062807C46C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9B002DC2-8AF1-43C6-9B75-4824E417FC3B}"/>
                  </a:ext>
                </a:extLst>
              </p:cNvPr>
              <p:cNvGrpSpPr/>
              <p:nvPr/>
            </p:nvGrpSpPr>
            <p:grpSpPr>
              <a:xfrm>
                <a:off x="7737126" y="2555695"/>
                <a:ext cx="242005" cy="43678"/>
                <a:chOff x="7979724" y="3580291"/>
                <a:chExt cx="242005" cy="43678"/>
              </a:xfrm>
            </p:grpSpPr>
            <p:sp>
              <p:nvSpPr>
                <p:cNvPr id="310" name="Oval 309">
                  <a:extLst>
                    <a:ext uri="{FF2B5EF4-FFF2-40B4-BE49-F238E27FC236}">
                      <a16:creationId xmlns:a16="http://schemas.microsoft.com/office/drawing/2014/main" id="{9CD2D883-D784-4357-A4A4-3E3169B16E9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30DA8382-D3C9-4633-A4CB-EDA940C5827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5DA6509F-0A88-4697-9D59-B438FA5489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329EC9B4-4060-4042-AF1F-F2208B4896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12F9B4DB-5CDF-4F52-B026-9E1F9BCBE9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2A38B4CF-0399-49D3-BAD2-2BC7DA7A90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F9293D5E-0FD2-4E07-978C-D92BBC363D2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9A5D057B-4736-42AC-B991-9FE3BC211F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A95F38D-255B-429F-9C3C-0BDB3AFE8802}"/>
                  </a:ext>
                </a:extLst>
              </p:cNvPr>
              <p:cNvGrpSpPr/>
              <p:nvPr/>
            </p:nvGrpSpPr>
            <p:grpSpPr>
              <a:xfrm rot="10800000">
                <a:off x="6986642" y="2392214"/>
                <a:ext cx="141852" cy="84147"/>
                <a:chOff x="7979724" y="3580291"/>
                <a:chExt cx="242005" cy="43678"/>
              </a:xfrm>
            </p:grpSpPr>
            <p:sp>
              <p:nvSpPr>
                <p:cNvPr id="302" name="Oval 301">
                  <a:extLst>
                    <a:ext uri="{FF2B5EF4-FFF2-40B4-BE49-F238E27FC236}">
                      <a16:creationId xmlns:a16="http://schemas.microsoft.com/office/drawing/2014/main" id="{D0B01D43-C811-4884-A0C0-125469C4BD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DBD1ED6A-D8E0-47FE-BD53-4C7F43BAF6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A49363AD-FB5D-4471-8865-D2B6E52E11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E63C2C49-2087-4030-B6C2-3A503038B7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0D4E83A-82DA-4E79-8286-A59AD4C63EC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CE80BBC7-7A59-4979-B68F-E7B94A83A6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7362A7B5-C064-4FA6-A073-28B0FF7B46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335C4B79-003D-483B-9F76-8BC2DBE5A7E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7A3E1A69-C019-4956-9ABE-8D80874AC866}"/>
                  </a:ext>
                </a:extLst>
              </p:cNvPr>
              <p:cNvGrpSpPr/>
              <p:nvPr/>
            </p:nvGrpSpPr>
            <p:grpSpPr>
              <a:xfrm rot="10800000">
                <a:off x="7005009" y="2774977"/>
                <a:ext cx="242005" cy="82555"/>
                <a:chOff x="7979724" y="3580291"/>
                <a:chExt cx="242005" cy="43678"/>
              </a:xfrm>
            </p:grpSpPr>
            <p:sp>
              <p:nvSpPr>
                <p:cNvPr id="294" name="Oval 293">
                  <a:extLst>
                    <a:ext uri="{FF2B5EF4-FFF2-40B4-BE49-F238E27FC236}">
                      <a16:creationId xmlns:a16="http://schemas.microsoft.com/office/drawing/2014/main" id="{94F78CB0-EA78-41D4-A198-765D7DC354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43DCA1-2C63-4FCD-BCBA-F4708DF1889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C63DA3E-9787-44B6-A869-7449184FDE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9E201C0D-D2CF-4AC5-85AB-0AE9E6AA8D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715662AB-B94C-42C2-B446-6453196D5D0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3D334D-8EFF-4598-A5A5-ECA4D9BCC7B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B5FC29BA-9C7E-4BE8-9231-AD117A03EA6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C2FBEC41-1EC2-4EFB-8957-FB59E0FEA8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6EDEF3EF-C030-4167-AA46-0BBEAE8C5D38}"/>
                  </a:ext>
                </a:extLst>
              </p:cNvPr>
              <p:cNvGrpSpPr/>
              <p:nvPr/>
            </p:nvGrpSpPr>
            <p:grpSpPr>
              <a:xfrm>
                <a:off x="6933853" y="2775793"/>
                <a:ext cx="242005" cy="77175"/>
                <a:chOff x="7979724" y="3580291"/>
                <a:chExt cx="242005" cy="43678"/>
              </a:xfrm>
            </p:grpSpPr>
            <p:sp>
              <p:nvSpPr>
                <p:cNvPr id="286" name="Oval 285">
                  <a:extLst>
                    <a:ext uri="{FF2B5EF4-FFF2-40B4-BE49-F238E27FC236}">
                      <a16:creationId xmlns:a16="http://schemas.microsoft.com/office/drawing/2014/main" id="{B5B91D9B-E723-41A4-9D19-2F8C815B0DF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20F09A6-E594-4B46-858A-1DD30A7EF9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3A53A4BD-0E75-46E4-B34A-D9BA2E22813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E040A544-FAFA-4C68-B7BF-4EA473A109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69A0EF88-8581-43AC-A453-1FFE47293D8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2243338-1FA2-4F92-8681-390B310EE6C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566BA1F-09E3-4304-87A1-8037A47C53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D9AD38F-020F-4C48-AFE2-C868188C0B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73AA4886-DEAD-4DBB-9F7A-952DB7215DE5}"/>
                  </a:ext>
                </a:extLst>
              </p:cNvPr>
              <p:cNvGrpSpPr/>
              <p:nvPr/>
            </p:nvGrpSpPr>
            <p:grpSpPr>
              <a:xfrm rot="10800000">
                <a:off x="7598597" y="2198987"/>
                <a:ext cx="242005" cy="46723"/>
                <a:chOff x="7979724" y="3580291"/>
                <a:chExt cx="242005" cy="43678"/>
              </a:xfrm>
            </p:grpSpPr>
            <p:sp>
              <p:nvSpPr>
                <p:cNvPr id="278" name="Oval 277">
                  <a:extLst>
                    <a:ext uri="{FF2B5EF4-FFF2-40B4-BE49-F238E27FC236}">
                      <a16:creationId xmlns:a16="http://schemas.microsoft.com/office/drawing/2014/main" id="{0A060940-5463-4621-90EF-EDAA85DE8ED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95A5072E-8FE9-4DB2-B2F2-525ED7C591B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224F5D-3B10-4E7E-80F4-EE0E03DB0BD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BAF799EF-BFAE-42EF-AD43-AC5E40A035A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D2CE7D1-F822-40E0-BF80-0D4172C898D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7DA4559-631B-46BE-94B4-FE6494E47FF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07D740A-5674-4BF0-A7B8-E1EDF164C20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AA11DE5E-B7DC-4417-BCA9-ABE14CA085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3A423A69-493C-4A73-AA05-AF3C22244D77}"/>
                  </a:ext>
                </a:extLst>
              </p:cNvPr>
              <p:cNvGrpSpPr/>
              <p:nvPr/>
            </p:nvGrpSpPr>
            <p:grpSpPr>
              <a:xfrm>
                <a:off x="7527440" y="2199803"/>
                <a:ext cx="242005" cy="43678"/>
                <a:chOff x="7979724" y="3580291"/>
                <a:chExt cx="242005" cy="43678"/>
              </a:xfrm>
            </p:grpSpPr>
            <p:sp>
              <p:nvSpPr>
                <p:cNvPr id="270" name="Oval 269">
                  <a:extLst>
                    <a:ext uri="{FF2B5EF4-FFF2-40B4-BE49-F238E27FC236}">
                      <a16:creationId xmlns:a16="http://schemas.microsoft.com/office/drawing/2014/main" id="{1209F975-7710-4B69-A781-9B7EBE30DF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F7C44E72-66E6-4C7A-8153-5C2682A70A7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49F95FF-A24D-4E45-96CF-CA0D88D000C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DBE27AE6-79E4-4000-A3E8-B30D586332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2E9D2AC0-8CAC-4937-8D02-6C7F7F8D7A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59DC6504-D3B7-4B05-BE2D-5613B374AF7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68D836C3-6E2F-4226-A60D-8D0B2D8A2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690A7EC0-7888-47EA-9DD1-4396EE78D39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0C9C5ACF-C8E4-4845-BEBF-B349F2676EBA}"/>
                  </a:ext>
                </a:extLst>
              </p:cNvPr>
              <p:cNvGrpSpPr/>
              <p:nvPr/>
            </p:nvGrpSpPr>
            <p:grpSpPr>
              <a:xfrm rot="13181925">
                <a:off x="7169556" y="2846327"/>
                <a:ext cx="242005" cy="46723"/>
                <a:chOff x="7979724" y="3580291"/>
                <a:chExt cx="242005" cy="43678"/>
              </a:xfrm>
            </p:grpSpPr>
            <p:sp>
              <p:nvSpPr>
                <p:cNvPr id="262" name="Oval 261">
                  <a:extLst>
                    <a:ext uri="{FF2B5EF4-FFF2-40B4-BE49-F238E27FC236}">
                      <a16:creationId xmlns:a16="http://schemas.microsoft.com/office/drawing/2014/main" id="{5F93CA08-6B83-4C29-BB2B-DFDF30F554E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675B858-BA44-4F3F-922D-C59D31BAB1F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35B4F7F-D41D-4487-995E-2E07FE795EB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22D178E9-6E86-40EF-87A2-1F07CC4A3ED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87F687B1-A7C8-44E3-8E23-8830612171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3F11A85-7D45-4868-9AB0-2FF3A6DBBC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7383FEE8-8AFF-419F-A847-67F08877EE2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6EE9376-EDDD-4A7C-AE04-A1137C3BD4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6D5CBED3-F0D5-4107-A92D-6DA11335FD33}"/>
                  </a:ext>
                </a:extLst>
              </p:cNvPr>
              <p:cNvGrpSpPr/>
              <p:nvPr/>
            </p:nvGrpSpPr>
            <p:grpSpPr>
              <a:xfrm rot="13181925">
                <a:off x="7400392" y="2167959"/>
                <a:ext cx="174914" cy="54480"/>
                <a:chOff x="7979724" y="3580291"/>
                <a:chExt cx="242005" cy="43678"/>
              </a:xfrm>
            </p:grpSpPr>
            <p:sp>
              <p:nvSpPr>
                <p:cNvPr id="254" name="Oval 253">
                  <a:extLst>
                    <a:ext uri="{FF2B5EF4-FFF2-40B4-BE49-F238E27FC236}">
                      <a16:creationId xmlns:a16="http://schemas.microsoft.com/office/drawing/2014/main" id="{98ADA816-8D77-4C6D-9411-7AC7755F84F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C41FC87-28C5-402E-9143-13D4BC0A3B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933A761-02EB-459A-8BAC-2BDCD46ADF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C4D0767-B4DC-4557-AE8B-56D957A39D8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D59675AB-B988-447D-A010-E4EA743EB7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813157B-8B46-47C6-8486-3D630B0488A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A120E654-3D20-4BCF-880E-590E21A97F5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7C34E3D-501B-48BD-B005-B7ABFADBB8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E776FB7F-EAD6-485D-AB5F-56607A185B3A}"/>
                  </a:ext>
                </a:extLst>
              </p:cNvPr>
              <p:cNvGrpSpPr/>
              <p:nvPr/>
            </p:nvGrpSpPr>
            <p:grpSpPr>
              <a:xfrm rot="8224268">
                <a:off x="6847232" y="2814695"/>
                <a:ext cx="142815" cy="80456"/>
                <a:chOff x="7979724" y="3580291"/>
                <a:chExt cx="242005" cy="43678"/>
              </a:xfrm>
            </p:grpSpPr>
            <p:sp>
              <p:nvSpPr>
                <p:cNvPr id="246" name="Oval 245">
                  <a:extLst>
                    <a:ext uri="{FF2B5EF4-FFF2-40B4-BE49-F238E27FC236}">
                      <a16:creationId xmlns:a16="http://schemas.microsoft.com/office/drawing/2014/main" id="{2F9F5B60-E5ED-4BAF-9767-805AB8EF07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98270911-1F2C-4AFB-BB6E-214A8C6783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A6DF17E0-522F-4D35-8083-3AA881359D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2733A187-DC4C-4FAB-93E3-9EC68038AB3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9CE7EF2-4051-4BE5-8CEB-902CDE0AE7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2493B623-6510-4428-AD0F-E1C6D4EE57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819B664-5F3D-4CB8-AB51-107E1FCD0F2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610732D3-CC2F-45F2-AFFE-6D8FCECE88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2704D684-3A56-4D2F-A380-153FA3C07D9C}"/>
                  </a:ext>
                </a:extLst>
              </p:cNvPr>
              <p:cNvGrpSpPr/>
              <p:nvPr/>
            </p:nvGrpSpPr>
            <p:grpSpPr>
              <a:xfrm rot="8224268">
                <a:off x="7835043" y="2146268"/>
                <a:ext cx="142815" cy="80456"/>
                <a:chOff x="7979724" y="3580291"/>
                <a:chExt cx="242005" cy="43678"/>
              </a:xfrm>
            </p:grpSpPr>
            <p:sp>
              <p:nvSpPr>
                <p:cNvPr id="238" name="Oval 237">
                  <a:extLst>
                    <a:ext uri="{FF2B5EF4-FFF2-40B4-BE49-F238E27FC236}">
                      <a16:creationId xmlns:a16="http://schemas.microsoft.com/office/drawing/2014/main" id="{4245EA27-C63A-49F1-81CA-F97FA768BA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535EA4BE-6718-4560-9F53-4631EF96F1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F75F0687-C663-46D0-9912-10D71D78C22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32B359F7-CB30-4D7F-A2A2-8058E7FF8E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BE23C907-6360-40BE-AE75-E0C460CF63A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C1B28ED5-0ECB-4119-8689-ECEAA3E796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071EA3A-996F-448A-B2A5-9929F3ACF19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DD83C00-7956-4FA8-A6B8-E806AD0859E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F4799650-18C0-4C5A-8CA5-72E644CB152F}"/>
                  </a:ext>
                </a:extLst>
              </p:cNvPr>
              <p:cNvGrpSpPr/>
              <p:nvPr/>
            </p:nvGrpSpPr>
            <p:grpSpPr>
              <a:xfrm>
                <a:off x="7249468" y="2774020"/>
                <a:ext cx="971545" cy="53915"/>
                <a:chOff x="5754694" y="6008041"/>
                <a:chExt cx="971545" cy="53915"/>
              </a:xfrm>
            </p:grpSpPr>
            <p:grpSp>
              <p:nvGrpSpPr>
                <p:cNvPr id="166" name="Group 165">
                  <a:extLst>
                    <a:ext uri="{FF2B5EF4-FFF2-40B4-BE49-F238E27FC236}">
                      <a16:creationId xmlns:a16="http://schemas.microsoft.com/office/drawing/2014/main" id="{5B67EDD7-55F7-4976-BF2C-907172AECB10}"/>
                    </a:ext>
                  </a:extLst>
                </p:cNvPr>
                <p:cNvGrpSpPr/>
                <p:nvPr/>
              </p:nvGrpSpPr>
              <p:grpSpPr>
                <a:xfrm rot="10800000">
                  <a:off x="5825851" y="6008041"/>
                  <a:ext cx="242005" cy="46723"/>
                  <a:chOff x="7979724" y="3580291"/>
                  <a:chExt cx="242005" cy="43678"/>
                </a:xfrm>
              </p:grpSpPr>
              <p:sp>
                <p:nvSpPr>
                  <p:cNvPr id="230" name="Oval 229">
                    <a:extLst>
                      <a:ext uri="{FF2B5EF4-FFF2-40B4-BE49-F238E27FC236}">
                        <a16:creationId xmlns:a16="http://schemas.microsoft.com/office/drawing/2014/main" id="{25D9C065-3761-48DC-AA8A-2DC996F89F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C444E2E-D85B-4FF4-B833-9FA67F6109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DE90616-3A18-4BCB-9207-B2F6260438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0A00F8D6-F253-4456-BEF8-20CF77CA322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AC8D7E5-C3AC-4698-92E1-782E67E28DF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B0C9F1A-A348-411B-B178-C562EAC349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4DB3A8DA-6F00-415F-9F7A-90E5C138D1B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654C8F6-057E-4B5B-B31A-E667B8ED46D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647D7910-462A-4ABF-9084-1F238230318B}"/>
                    </a:ext>
                  </a:extLst>
                </p:cNvPr>
                <p:cNvGrpSpPr/>
                <p:nvPr/>
              </p:nvGrpSpPr>
              <p:grpSpPr>
                <a:xfrm>
                  <a:off x="5754694" y="6008857"/>
                  <a:ext cx="242005" cy="43678"/>
                  <a:chOff x="7979724" y="3580291"/>
                  <a:chExt cx="242005" cy="43678"/>
                </a:xfrm>
              </p:grpSpPr>
              <p:sp>
                <p:nvSpPr>
                  <p:cNvPr id="222" name="Oval 221">
                    <a:extLst>
                      <a:ext uri="{FF2B5EF4-FFF2-40B4-BE49-F238E27FC236}">
                        <a16:creationId xmlns:a16="http://schemas.microsoft.com/office/drawing/2014/main" id="{B0F4DC06-220E-4C13-BC5C-FC2BA75E3A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7B360803-DD2C-46CF-B800-CF7F9233CA1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D67CDADE-AFB1-4147-AB0D-8AFEDFCDBF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F7A5F9BC-A3E7-4754-8362-0E63BA1EA9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46BDAED-9F76-4289-99DC-4BB273C1B0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9D76584-8939-41B2-8809-7D51C529B2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0EA5A150-16F5-4FC3-93B2-470685416F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7C3158E-4AC5-4F83-98BB-87CE7DDC78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15719117-B164-485D-9A0E-38411C099554}"/>
                    </a:ext>
                  </a:extLst>
                </p:cNvPr>
                <p:cNvGrpSpPr/>
                <p:nvPr/>
              </p:nvGrpSpPr>
              <p:grpSpPr>
                <a:xfrm rot="10800000">
                  <a:off x="6066894" y="6011217"/>
                  <a:ext cx="242005" cy="46723"/>
                  <a:chOff x="7979724" y="3580291"/>
                  <a:chExt cx="242005" cy="43678"/>
                </a:xfrm>
              </p:grpSpPr>
              <p:sp>
                <p:nvSpPr>
                  <p:cNvPr id="214" name="Oval 213">
                    <a:extLst>
                      <a:ext uri="{FF2B5EF4-FFF2-40B4-BE49-F238E27FC236}">
                        <a16:creationId xmlns:a16="http://schemas.microsoft.com/office/drawing/2014/main" id="{0C95AD2E-7A68-4016-ABA2-4FA76122FE1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487BD7A-5E3E-4E14-BAF8-D7966870599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FFFB134E-0FF1-4D59-BE51-902929ADAE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99AAA86-82E5-40E7-A88F-A3FECF8A36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ABAD886D-A039-43E6-ABE1-4358B343303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BD27B1BF-DCFF-4A57-A995-7E5AE026F5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36BC8B30-76D4-4A05-98A9-BE0C3A5CED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23D1B781-331D-46FB-B8B7-9E2A5072333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2F94A0BB-947C-40D4-B38C-0D4FF016320A}"/>
                    </a:ext>
                  </a:extLst>
                </p:cNvPr>
                <p:cNvGrpSpPr/>
                <p:nvPr/>
              </p:nvGrpSpPr>
              <p:grpSpPr>
                <a:xfrm rot="11689693">
                  <a:off x="5995737" y="6012033"/>
                  <a:ext cx="242005" cy="43678"/>
                  <a:chOff x="7979724" y="3580291"/>
                  <a:chExt cx="242005" cy="43678"/>
                </a:xfrm>
              </p:grpSpPr>
              <p:sp>
                <p:nvSpPr>
                  <p:cNvPr id="206" name="Oval 205">
                    <a:extLst>
                      <a:ext uri="{FF2B5EF4-FFF2-40B4-BE49-F238E27FC236}">
                        <a16:creationId xmlns:a16="http://schemas.microsoft.com/office/drawing/2014/main" id="{020357FB-3802-45C3-91C1-EB686F11AC0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84817228-EA6A-4E36-97DD-82BFCD498D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56D362D7-75D1-43A4-B833-22B2C783F09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A640FF0-C167-49A5-8E83-27F5AA5CBB4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DD5849A-DD6E-43ED-BD10-F43DC0927D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60B5EC97-A127-4515-B1B4-7323D5F6CBB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48CF4BFE-5DF2-4123-A324-F265BF2D92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41DC5DC-46FE-4FB8-8749-B9366C6376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B5E8ECC8-1F36-47BB-9805-2FF8E0CF031D}"/>
                    </a:ext>
                  </a:extLst>
                </p:cNvPr>
                <p:cNvGrpSpPr/>
                <p:nvPr/>
              </p:nvGrpSpPr>
              <p:grpSpPr>
                <a:xfrm rot="21292958">
                  <a:off x="6243191" y="6012057"/>
                  <a:ext cx="242005" cy="46723"/>
                  <a:chOff x="7979724" y="3580291"/>
                  <a:chExt cx="242005" cy="43678"/>
                </a:xfrm>
              </p:grpSpPr>
              <p:sp>
                <p:nvSpPr>
                  <p:cNvPr id="198" name="Oval 197">
                    <a:extLst>
                      <a:ext uri="{FF2B5EF4-FFF2-40B4-BE49-F238E27FC236}">
                        <a16:creationId xmlns:a16="http://schemas.microsoft.com/office/drawing/2014/main" id="{A4170707-D30A-4486-B80C-D1A20A6B03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768ED7-7CC2-4822-9989-D604A0C9B3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322605AB-FD7C-417E-9D7B-EBA1709458E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F37C3BF-8B1F-42A0-9F4D-C3F92EE6FE6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93C5705-32FE-4D82-B4B5-16A08E92D3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6071593-70C9-48C9-A71E-E676B9B607F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631D42E-3F85-49BE-9781-5EC219CF835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3438CAA-A404-4DDF-95F4-57CD4947E1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F728DD97-6AAA-4C88-A04C-149EDC4FAB31}"/>
                    </a:ext>
                  </a:extLst>
                </p:cNvPr>
                <p:cNvGrpSpPr/>
                <p:nvPr/>
              </p:nvGrpSpPr>
              <p:grpSpPr>
                <a:xfrm>
                  <a:off x="6172034" y="6012873"/>
                  <a:ext cx="242005" cy="43678"/>
                  <a:chOff x="7979724" y="3580291"/>
                  <a:chExt cx="242005" cy="43678"/>
                </a:xfrm>
              </p:grpSpPr>
              <p:sp>
                <p:nvSpPr>
                  <p:cNvPr id="190" name="Oval 189">
                    <a:extLst>
                      <a:ext uri="{FF2B5EF4-FFF2-40B4-BE49-F238E27FC236}">
                        <a16:creationId xmlns:a16="http://schemas.microsoft.com/office/drawing/2014/main" id="{65E514E6-D075-43F5-9065-CF4D2CDAF88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24F35C29-1D39-4440-9F45-882E06AD688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F48C426-66C1-417A-85B3-F284A43CDC3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D7BDAC-8313-417F-86BD-14F188F329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5F6F71C-26B9-41B5-85B3-32B41F72AF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6ABAEEE4-9FF1-45AD-AEDC-646BD8E8A9E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8D684CA7-A30A-456B-B9BB-42232A93A28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C828A09-E1E4-4247-BEC5-7773E7038C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DD3F9A52-DBC3-47C2-AF44-E11CDB3337BD}"/>
                    </a:ext>
                  </a:extLst>
                </p:cNvPr>
                <p:cNvGrpSpPr/>
                <p:nvPr/>
              </p:nvGrpSpPr>
              <p:grpSpPr>
                <a:xfrm rot="10800000">
                  <a:off x="6484234" y="6015233"/>
                  <a:ext cx="242005" cy="46723"/>
                  <a:chOff x="7979724" y="3580291"/>
                  <a:chExt cx="242005" cy="43678"/>
                </a:xfrm>
              </p:grpSpPr>
              <p:sp>
                <p:nvSpPr>
                  <p:cNvPr id="182" name="Oval 181">
                    <a:extLst>
                      <a:ext uri="{FF2B5EF4-FFF2-40B4-BE49-F238E27FC236}">
                        <a16:creationId xmlns:a16="http://schemas.microsoft.com/office/drawing/2014/main" id="{5B91570A-8BBD-48F9-85F7-ABE2B75507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8BE2ECF-F859-4F94-B5B2-9F7BD875EF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C62B55B-0722-4F35-8975-7D35B5A8FA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F724C2FF-81EA-47E8-BB78-E1FCC471CF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3B2FD4B-7109-48A8-B9F4-79B7541BB4E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439C28E-33CF-48BB-BFBD-359EEC7FBA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4A439CC-90E6-468F-AACE-BAF36E8ABA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FC82C94D-BE30-41CB-9BF9-472763C7A69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0724EC1-0CB8-443B-8FF0-063A793AF2F3}"/>
                    </a:ext>
                  </a:extLst>
                </p:cNvPr>
                <p:cNvGrpSpPr/>
                <p:nvPr/>
              </p:nvGrpSpPr>
              <p:grpSpPr>
                <a:xfrm>
                  <a:off x="6413077" y="6016049"/>
                  <a:ext cx="242005" cy="43678"/>
                  <a:chOff x="7979724" y="3580291"/>
                  <a:chExt cx="242005" cy="43678"/>
                </a:xfrm>
              </p:grpSpPr>
              <p:sp>
                <p:nvSpPr>
                  <p:cNvPr id="174" name="Oval 173">
                    <a:extLst>
                      <a:ext uri="{FF2B5EF4-FFF2-40B4-BE49-F238E27FC236}">
                        <a16:creationId xmlns:a16="http://schemas.microsoft.com/office/drawing/2014/main" id="{4F4C6434-83BA-44E7-AA44-932B92C5A7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7827934-9D04-41EC-8E3A-07861333C1A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2CF79DF-F101-4890-8CF6-FF8960EFDD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8C548B9-CC98-468F-A669-9E18FDC70A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E70AB4A-025A-45A2-B7C8-29576CD4AC9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848179D6-B1B4-4CC4-9E43-CB6A58BC5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34BD0A0-E7BD-47E3-B71E-270BD68FF1C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2B70681-A8EE-4E4B-9EE3-48038C465A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B1DAB8F4-897D-4789-A7BD-A39903300E6D}"/>
                  </a:ext>
                </a:extLst>
              </p:cNvPr>
              <p:cNvGrpSpPr/>
              <p:nvPr/>
            </p:nvGrpSpPr>
            <p:grpSpPr>
              <a:xfrm>
                <a:off x="6568714" y="2756366"/>
                <a:ext cx="971545" cy="53915"/>
                <a:chOff x="5754694" y="6008041"/>
                <a:chExt cx="971545" cy="53915"/>
              </a:xfrm>
            </p:grpSpPr>
            <p:grpSp>
              <p:nvGrpSpPr>
                <p:cNvPr id="94" name="Group 93">
                  <a:extLst>
                    <a:ext uri="{FF2B5EF4-FFF2-40B4-BE49-F238E27FC236}">
                      <a16:creationId xmlns:a16="http://schemas.microsoft.com/office/drawing/2014/main" id="{C638ED01-C5DE-415E-A513-AFF0C42EC286}"/>
                    </a:ext>
                  </a:extLst>
                </p:cNvPr>
                <p:cNvGrpSpPr/>
                <p:nvPr/>
              </p:nvGrpSpPr>
              <p:grpSpPr>
                <a:xfrm rot="10800000">
                  <a:off x="5825851" y="6008041"/>
                  <a:ext cx="242005" cy="46723"/>
                  <a:chOff x="7979724" y="3580291"/>
                  <a:chExt cx="242005" cy="43678"/>
                </a:xfrm>
              </p:grpSpPr>
              <p:sp>
                <p:nvSpPr>
                  <p:cNvPr id="158" name="Oval 157">
                    <a:extLst>
                      <a:ext uri="{FF2B5EF4-FFF2-40B4-BE49-F238E27FC236}">
                        <a16:creationId xmlns:a16="http://schemas.microsoft.com/office/drawing/2014/main" id="{7E718181-7A7C-4D26-B0E7-27618E99A8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2D70A5E-3387-411C-A486-21D3D9F2A4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83B5CF71-8FB7-4E66-B835-91757B158C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B18CD878-E74F-4F2D-8065-1B0058DEAD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1D94B94A-008A-4BB6-8FA2-13D48BECA83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B4C2A16-0A33-4CD3-8C38-82D1C92854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4B861E5F-0043-4B45-A06E-43EC89FFDA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D78CD537-68DE-4456-849C-C37437A394D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5A361959-3B33-4C3C-A186-8A6289C5C659}"/>
                    </a:ext>
                  </a:extLst>
                </p:cNvPr>
                <p:cNvGrpSpPr/>
                <p:nvPr/>
              </p:nvGrpSpPr>
              <p:grpSpPr>
                <a:xfrm>
                  <a:off x="5754694" y="6008857"/>
                  <a:ext cx="242005" cy="43678"/>
                  <a:chOff x="7979724" y="3580291"/>
                  <a:chExt cx="242005" cy="43678"/>
                </a:xfrm>
              </p:grpSpPr>
              <p:sp>
                <p:nvSpPr>
                  <p:cNvPr id="150" name="Oval 149">
                    <a:extLst>
                      <a:ext uri="{FF2B5EF4-FFF2-40B4-BE49-F238E27FC236}">
                        <a16:creationId xmlns:a16="http://schemas.microsoft.com/office/drawing/2014/main" id="{370E6571-5059-422A-A4DA-28C04216093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676B7BE-5DCD-4F14-8669-636193D807F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ECDC312-F380-47C9-8712-53B1672C03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0FFA4FB-6991-42F9-B5DA-FA04DD2857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D0EA0FD-8CCD-4A4A-9E89-9C568BE6700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28880B3-B15B-47CD-90CE-90C17408F8C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A7DDB1A-6E5F-451F-AA5F-B0A10F7BDF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64F36883-B658-4685-8EC5-010CABD713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8D685A15-B15C-4F0B-93A9-A873F3A1995F}"/>
                    </a:ext>
                  </a:extLst>
                </p:cNvPr>
                <p:cNvGrpSpPr/>
                <p:nvPr/>
              </p:nvGrpSpPr>
              <p:grpSpPr>
                <a:xfrm rot="10800000">
                  <a:off x="6066894" y="6011217"/>
                  <a:ext cx="242005" cy="46723"/>
                  <a:chOff x="7979724" y="3580291"/>
                  <a:chExt cx="242005" cy="43678"/>
                </a:xfrm>
              </p:grpSpPr>
              <p:sp>
                <p:nvSpPr>
                  <p:cNvPr id="142" name="Oval 141">
                    <a:extLst>
                      <a:ext uri="{FF2B5EF4-FFF2-40B4-BE49-F238E27FC236}">
                        <a16:creationId xmlns:a16="http://schemas.microsoft.com/office/drawing/2014/main" id="{D428BE03-15BC-465F-BACE-E7847C282F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7A27F0-6B4C-4114-B019-9DD4D77A76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2DB8A2C-0EF2-4F92-A28F-CDFEDF4DA3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186AAD26-0335-42F4-BCA9-7FF9C2FBB6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C4C0FB9-D583-4A23-87AF-071E7204BB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11E873A-5AF3-41AF-9852-ED03132B4A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DF66CC65-4584-4145-8518-5D298A0784F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2A4B4F2-CA19-4401-A0B4-27A2B072B6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E1D6EC7-304E-4C93-A218-923CC50B6C75}"/>
                    </a:ext>
                  </a:extLst>
                </p:cNvPr>
                <p:cNvGrpSpPr/>
                <p:nvPr/>
              </p:nvGrpSpPr>
              <p:grpSpPr>
                <a:xfrm rot="11689693">
                  <a:off x="5995737" y="6012033"/>
                  <a:ext cx="242005" cy="43678"/>
                  <a:chOff x="7979724" y="3580291"/>
                  <a:chExt cx="242005" cy="43678"/>
                </a:xfrm>
              </p:grpSpPr>
              <p:sp>
                <p:nvSpPr>
                  <p:cNvPr id="134" name="Oval 133">
                    <a:extLst>
                      <a:ext uri="{FF2B5EF4-FFF2-40B4-BE49-F238E27FC236}">
                        <a16:creationId xmlns:a16="http://schemas.microsoft.com/office/drawing/2014/main" id="{C6680374-0267-4A13-BDF0-E0EBBC30A4B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F5EF4D0-6C49-43A5-85AD-D992022C0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68ADBF65-D665-4F82-8382-D3FF44B22A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D6CAA23-E1AC-4718-8414-D6A7D1F0AD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00D95D-FD46-45A9-A6B8-0AEF4FC3E2B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CAC8E9-1627-442B-BB27-621A5C5BB57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60092F5-DBB4-400A-A7A2-FF57BF09BF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6F2DBFA-9E2F-41D8-BC1E-7AD3E3F2F42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A1C9474E-DB74-41DE-BD0D-0F7721BC7D4C}"/>
                    </a:ext>
                  </a:extLst>
                </p:cNvPr>
                <p:cNvGrpSpPr/>
                <p:nvPr/>
              </p:nvGrpSpPr>
              <p:grpSpPr>
                <a:xfrm rot="21292958">
                  <a:off x="6243191" y="6012057"/>
                  <a:ext cx="242005" cy="46723"/>
                  <a:chOff x="7979724" y="3580291"/>
                  <a:chExt cx="242005" cy="43678"/>
                </a:xfrm>
              </p:grpSpPr>
              <p:sp>
                <p:nvSpPr>
                  <p:cNvPr id="126" name="Oval 125">
                    <a:extLst>
                      <a:ext uri="{FF2B5EF4-FFF2-40B4-BE49-F238E27FC236}">
                        <a16:creationId xmlns:a16="http://schemas.microsoft.com/office/drawing/2014/main" id="{EB09939A-6080-4215-8050-A5DF54C22D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744E135-C019-41E2-A7FB-6D96E385CE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2689130D-EB5D-4FCC-9A70-3310637CF9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CC39174-5B02-4788-A72F-58304F2F1B2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5CA51F3-155C-4D49-B346-A068EAE13CB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84856A9-9E03-4552-9E9C-DD0384997F6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A83E1EE-647C-44AC-9B74-18B62D7781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C0EFE65-ED6A-48E8-9976-A2A56650E69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C8887100-7F8C-4DF6-9052-28D8A2992633}"/>
                    </a:ext>
                  </a:extLst>
                </p:cNvPr>
                <p:cNvGrpSpPr/>
                <p:nvPr/>
              </p:nvGrpSpPr>
              <p:grpSpPr>
                <a:xfrm>
                  <a:off x="6172034" y="6012873"/>
                  <a:ext cx="242005" cy="43678"/>
                  <a:chOff x="7979724" y="3580291"/>
                  <a:chExt cx="242005" cy="43678"/>
                </a:xfrm>
              </p:grpSpPr>
              <p:sp>
                <p:nvSpPr>
                  <p:cNvPr id="118" name="Oval 117">
                    <a:extLst>
                      <a:ext uri="{FF2B5EF4-FFF2-40B4-BE49-F238E27FC236}">
                        <a16:creationId xmlns:a16="http://schemas.microsoft.com/office/drawing/2014/main" id="{7D922704-A2A3-4504-93C6-1E206D2457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DB7EF9D-D425-4F37-AEAD-3ADE714A5B9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C654AC78-4F8D-48B9-BA72-FEDED17573D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5732ED2-D3A4-45D3-90EB-5035C022B6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BFDB2D2-F2EE-47EC-9922-870EC034612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A71C1E8-FFE1-4E8C-8703-6BD9D3679A6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73E2EBC-4817-40D3-9551-02835D2366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CCCB879-E40A-4B87-A250-238349509E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B85BE81F-6EEE-454C-8C27-55BBA78DB9EB}"/>
                    </a:ext>
                  </a:extLst>
                </p:cNvPr>
                <p:cNvGrpSpPr/>
                <p:nvPr/>
              </p:nvGrpSpPr>
              <p:grpSpPr>
                <a:xfrm rot="10800000">
                  <a:off x="6484234" y="6015233"/>
                  <a:ext cx="242005" cy="46723"/>
                  <a:chOff x="7979724" y="3580291"/>
                  <a:chExt cx="242005" cy="43678"/>
                </a:xfrm>
              </p:grpSpPr>
              <p:sp>
                <p:nvSpPr>
                  <p:cNvPr id="110" name="Oval 109">
                    <a:extLst>
                      <a:ext uri="{FF2B5EF4-FFF2-40B4-BE49-F238E27FC236}">
                        <a16:creationId xmlns:a16="http://schemas.microsoft.com/office/drawing/2014/main" id="{4C2D5A45-ED00-425F-A48C-EBD608A2439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6772424-F400-478B-83CC-477539D201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700FCBB-1810-4652-BA29-E9ADD4175B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EC9DBFE-8119-44CC-B021-18A568F1479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E4867F0-E087-44D2-A131-690FF6585A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0077E093-A42F-4373-8AE0-C30205396C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35679A2-ADA6-48D1-8A27-2FDEB0C925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D33A726-2E2D-47A8-A730-BB3C568F57C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A914EB2F-683D-4F78-AB43-081325AD594F}"/>
                    </a:ext>
                  </a:extLst>
                </p:cNvPr>
                <p:cNvGrpSpPr/>
                <p:nvPr/>
              </p:nvGrpSpPr>
              <p:grpSpPr>
                <a:xfrm>
                  <a:off x="6413077" y="6016049"/>
                  <a:ext cx="242005" cy="43678"/>
                  <a:chOff x="7979724" y="3580291"/>
                  <a:chExt cx="242005" cy="43678"/>
                </a:xfrm>
              </p:grpSpPr>
              <p:sp>
                <p:nvSpPr>
                  <p:cNvPr id="102" name="Oval 101">
                    <a:extLst>
                      <a:ext uri="{FF2B5EF4-FFF2-40B4-BE49-F238E27FC236}">
                        <a16:creationId xmlns:a16="http://schemas.microsoft.com/office/drawing/2014/main" id="{0F7BCCFE-D514-44ED-B860-A897B2AE28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B1980A2-E89C-49C1-A591-26BBF04E2E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4DF5313-22D4-4C64-886B-2DD2B11B51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0DB659D-F60C-4883-B407-4072E178554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87158F9-5A81-48FF-8742-B15E420737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8CD1F7-560F-4D49-801A-BC5E62D3DF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DF9472E-2135-4EAF-86EC-90E9EADCE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2762B533-0D4A-4C8A-BCC6-1E89B95A507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950" name="TextBox 949">
              <a:extLst>
                <a:ext uri="{FF2B5EF4-FFF2-40B4-BE49-F238E27FC236}">
                  <a16:creationId xmlns:a16="http://schemas.microsoft.com/office/drawing/2014/main" id="{32341EAB-D294-4138-8DCA-876CA53A6471}"/>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951" name="TextBox 950">
              <a:extLst>
                <a:ext uri="{FF2B5EF4-FFF2-40B4-BE49-F238E27FC236}">
                  <a16:creationId xmlns:a16="http://schemas.microsoft.com/office/drawing/2014/main" id="{1ABA6125-F42D-4071-985C-707E85C395E2}"/>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952" name="Freeform: Shape 951">
              <a:extLst>
                <a:ext uri="{FF2B5EF4-FFF2-40B4-BE49-F238E27FC236}">
                  <a16:creationId xmlns:a16="http://schemas.microsoft.com/office/drawing/2014/main" id="{8D26665C-DC81-42A7-B66B-004375309FD9}"/>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953" name="Freeform: Shape 952">
              <a:extLst>
                <a:ext uri="{FF2B5EF4-FFF2-40B4-BE49-F238E27FC236}">
                  <a16:creationId xmlns:a16="http://schemas.microsoft.com/office/drawing/2014/main" id="{3CEF6E6B-2D57-48D2-AA66-E5A17F62A9F8}"/>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456055A7-9FB8-465A-817A-0F2F3D1A4603}"/>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7C0689F5-DFD6-4A60-95F6-EABB5B7FDE70}"/>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7138C10-37DF-4843-9525-2938460D919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957" name="Freeform: Shape 956">
              <a:extLst>
                <a:ext uri="{FF2B5EF4-FFF2-40B4-BE49-F238E27FC236}">
                  <a16:creationId xmlns:a16="http://schemas.microsoft.com/office/drawing/2014/main" id="{715FEB6C-010D-4F62-9673-C49063B87CED}"/>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9DCE457E-0DFA-4B9A-9586-4BD36201E766}"/>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D007DAA4-60FE-404C-B04A-7358D44DBEE2}"/>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C1827CBB-D48F-4BCB-B1DB-6E6E9A725B0C}"/>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33940219-8C58-4F21-941D-2223E90B03B9}"/>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D35E820E-4A03-4486-8FF0-1EE1C0D3636C}"/>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4F267A31-164A-4271-99E9-77B6DFFB7656}"/>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B65515EE-0F30-4938-949A-02793DBAA226}"/>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5A8B0127-8197-4087-ACD6-C2B6BDDCBAA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E3A5AFA6-06B2-4A9E-A8B4-2B2E5C916445}"/>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25763578-0371-49F4-A955-6601E7A548BF}"/>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011D5153-5A30-47FB-B793-9C71A770D761}"/>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BB77C5CA-E799-4FFB-B3E5-5E70AD9B0493}"/>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3618B976-2BF1-45D5-9AEE-1C0767264A00}"/>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971" name="Oval 970">
              <a:extLst>
                <a:ext uri="{FF2B5EF4-FFF2-40B4-BE49-F238E27FC236}">
                  <a16:creationId xmlns:a16="http://schemas.microsoft.com/office/drawing/2014/main" id="{94A9A56D-0B65-497F-946D-2F81FCA322E8}"/>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6B7518BC-4AA1-406D-A534-8B232B1EED3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87D8FA61-5393-4BDA-9718-F2F0EB80D8DC}"/>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Oval 973">
              <a:extLst>
                <a:ext uri="{FF2B5EF4-FFF2-40B4-BE49-F238E27FC236}">
                  <a16:creationId xmlns:a16="http://schemas.microsoft.com/office/drawing/2014/main" id="{96A8F5CB-0352-4EC1-8E26-333E2F206E22}"/>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5" name="Oval 974">
              <a:extLst>
                <a:ext uri="{FF2B5EF4-FFF2-40B4-BE49-F238E27FC236}">
                  <a16:creationId xmlns:a16="http://schemas.microsoft.com/office/drawing/2014/main" id="{03F41858-698F-4910-BD83-B680EB332043}"/>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Oval 975">
              <a:extLst>
                <a:ext uri="{FF2B5EF4-FFF2-40B4-BE49-F238E27FC236}">
                  <a16:creationId xmlns:a16="http://schemas.microsoft.com/office/drawing/2014/main" id="{299D8B7F-BAA0-4909-88A5-8BAF34D66DDA}"/>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Oval 976">
              <a:extLst>
                <a:ext uri="{FF2B5EF4-FFF2-40B4-BE49-F238E27FC236}">
                  <a16:creationId xmlns:a16="http://schemas.microsoft.com/office/drawing/2014/main" id="{B1FE5F70-2CCD-4A47-A21B-7073707DE1CB}"/>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Oval 977">
              <a:extLst>
                <a:ext uri="{FF2B5EF4-FFF2-40B4-BE49-F238E27FC236}">
                  <a16:creationId xmlns:a16="http://schemas.microsoft.com/office/drawing/2014/main" id="{0AED2ECF-CCB1-4A29-8A9E-C17E9845D2A6}"/>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782639CB-CF27-4ABE-A163-FA08A1B72DC9}"/>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6ABC5E09-5EA9-4A8C-8713-A2492781D2C1}"/>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6B5D953C-4160-43A1-8CFF-C39A24555977}"/>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17701EB1-CAC0-44D3-920D-2E0BBE181168}"/>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 name="Oval 982">
              <a:extLst>
                <a:ext uri="{FF2B5EF4-FFF2-40B4-BE49-F238E27FC236}">
                  <a16:creationId xmlns:a16="http://schemas.microsoft.com/office/drawing/2014/main" id="{6DEE4B31-CEF9-4F1E-B250-861431F98774}"/>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CAB13013-4237-42A9-A2AD-C5390C609E4A}"/>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3A2B1F56-4114-4245-906D-0080677CBB57}"/>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EB6EC431-283E-4DAA-ACE6-C2DDD5D11594}"/>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E420D1E4-6D4C-4F89-84EA-7FA3C5BE560B}"/>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139152C6-09B2-403F-ABD8-EDDFE8F20836}"/>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CF6374A9-FCD1-4491-A6D7-31388124BD14}"/>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Oval 989">
              <a:extLst>
                <a:ext uri="{FF2B5EF4-FFF2-40B4-BE49-F238E27FC236}">
                  <a16:creationId xmlns:a16="http://schemas.microsoft.com/office/drawing/2014/main" id="{BDB28C4B-6C4C-4E08-95DE-4C3DAD36537B}"/>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Oval 990">
              <a:extLst>
                <a:ext uri="{FF2B5EF4-FFF2-40B4-BE49-F238E27FC236}">
                  <a16:creationId xmlns:a16="http://schemas.microsoft.com/office/drawing/2014/main" id="{29FEDB54-7E3B-4700-8AC7-0080FAEC73D8}"/>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2" name="Oval 991">
              <a:extLst>
                <a:ext uri="{FF2B5EF4-FFF2-40B4-BE49-F238E27FC236}">
                  <a16:creationId xmlns:a16="http://schemas.microsoft.com/office/drawing/2014/main" id="{7A2A7998-D91F-4A12-BA95-1F7476FFAEF3}"/>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3" name="Oval 992">
              <a:extLst>
                <a:ext uri="{FF2B5EF4-FFF2-40B4-BE49-F238E27FC236}">
                  <a16:creationId xmlns:a16="http://schemas.microsoft.com/office/drawing/2014/main" id="{9237C172-5875-4825-B055-73F3421489AA}"/>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Oval 993">
              <a:extLst>
                <a:ext uri="{FF2B5EF4-FFF2-40B4-BE49-F238E27FC236}">
                  <a16:creationId xmlns:a16="http://schemas.microsoft.com/office/drawing/2014/main" id="{60766FE4-D490-4D46-9A93-1E2EB2234903}"/>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5" name="Oval 994">
              <a:extLst>
                <a:ext uri="{FF2B5EF4-FFF2-40B4-BE49-F238E27FC236}">
                  <a16:creationId xmlns:a16="http://schemas.microsoft.com/office/drawing/2014/main" id="{F1E7A8A5-23FD-48A8-9C58-F8E535828459}"/>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Oval 995">
              <a:extLst>
                <a:ext uri="{FF2B5EF4-FFF2-40B4-BE49-F238E27FC236}">
                  <a16:creationId xmlns:a16="http://schemas.microsoft.com/office/drawing/2014/main" id="{2B128DB6-8B66-4458-BAF8-C02D55D0FA2F}"/>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Oval 996">
              <a:extLst>
                <a:ext uri="{FF2B5EF4-FFF2-40B4-BE49-F238E27FC236}">
                  <a16:creationId xmlns:a16="http://schemas.microsoft.com/office/drawing/2014/main" id="{09513474-B4D0-4651-AAB8-4297E00BE710}"/>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8" name="Oval 997">
              <a:extLst>
                <a:ext uri="{FF2B5EF4-FFF2-40B4-BE49-F238E27FC236}">
                  <a16:creationId xmlns:a16="http://schemas.microsoft.com/office/drawing/2014/main" id="{6F75B13F-09B6-4A2C-99E7-5A0CA681206D}"/>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9" name="Oval 998">
              <a:extLst>
                <a:ext uri="{FF2B5EF4-FFF2-40B4-BE49-F238E27FC236}">
                  <a16:creationId xmlns:a16="http://schemas.microsoft.com/office/drawing/2014/main" id="{1E7860D2-719F-499B-8E87-E8190BC2EA49}"/>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Oval 999">
              <a:extLst>
                <a:ext uri="{FF2B5EF4-FFF2-40B4-BE49-F238E27FC236}">
                  <a16:creationId xmlns:a16="http://schemas.microsoft.com/office/drawing/2014/main" id="{CC2F31B9-4D8C-435A-B988-27CFB53D234A}"/>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1" name="Oval 1000">
              <a:extLst>
                <a:ext uri="{FF2B5EF4-FFF2-40B4-BE49-F238E27FC236}">
                  <a16:creationId xmlns:a16="http://schemas.microsoft.com/office/drawing/2014/main" id="{F6981976-B746-44B0-AD32-DFFAA30C3F0C}"/>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2" name="Oval 1001">
              <a:extLst>
                <a:ext uri="{FF2B5EF4-FFF2-40B4-BE49-F238E27FC236}">
                  <a16:creationId xmlns:a16="http://schemas.microsoft.com/office/drawing/2014/main" id="{E740771A-8C4E-4CBE-A579-AC23634C801E}"/>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3" name="Oval 1002">
              <a:extLst>
                <a:ext uri="{FF2B5EF4-FFF2-40B4-BE49-F238E27FC236}">
                  <a16:creationId xmlns:a16="http://schemas.microsoft.com/office/drawing/2014/main" id="{295B691E-BE25-49EC-8973-0ADCF0BB9431}"/>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4" name="Oval 1003">
              <a:extLst>
                <a:ext uri="{FF2B5EF4-FFF2-40B4-BE49-F238E27FC236}">
                  <a16:creationId xmlns:a16="http://schemas.microsoft.com/office/drawing/2014/main" id="{DB03DAF9-273E-4D87-9A5B-FFAF5F73CE9C}"/>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5" name="Oval 1004">
              <a:extLst>
                <a:ext uri="{FF2B5EF4-FFF2-40B4-BE49-F238E27FC236}">
                  <a16:creationId xmlns:a16="http://schemas.microsoft.com/office/drawing/2014/main" id="{0DD53414-370B-4570-9689-E174748B0F79}"/>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6" name="Oval 1005">
              <a:extLst>
                <a:ext uri="{FF2B5EF4-FFF2-40B4-BE49-F238E27FC236}">
                  <a16:creationId xmlns:a16="http://schemas.microsoft.com/office/drawing/2014/main" id="{F392317F-F2AD-4E4E-8DAC-7D352B570EEF}"/>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 name="Oval 1006">
              <a:extLst>
                <a:ext uri="{FF2B5EF4-FFF2-40B4-BE49-F238E27FC236}">
                  <a16:creationId xmlns:a16="http://schemas.microsoft.com/office/drawing/2014/main" id="{0D0C0DEA-7114-4132-A880-FBD0DE5D4E27}"/>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8" name="Oval 1007">
              <a:extLst>
                <a:ext uri="{FF2B5EF4-FFF2-40B4-BE49-F238E27FC236}">
                  <a16:creationId xmlns:a16="http://schemas.microsoft.com/office/drawing/2014/main" id="{B2BA4AA8-0868-407E-8E0E-9C11B916A044}"/>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9" name="Oval 1008">
              <a:extLst>
                <a:ext uri="{FF2B5EF4-FFF2-40B4-BE49-F238E27FC236}">
                  <a16:creationId xmlns:a16="http://schemas.microsoft.com/office/drawing/2014/main" id="{243B82C8-1A27-4FA7-8486-13E8C44D915A}"/>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Oval 1009">
              <a:extLst>
                <a:ext uri="{FF2B5EF4-FFF2-40B4-BE49-F238E27FC236}">
                  <a16:creationId xmlns:a16="http://schemas.microsoft.com/office/drawing/2014/main" id="{2B18C702-604A-4FC3-87F3-242CFB1E11D7}"/>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39A77C64-B01B-47DF-9FBE-76A347E0C30E}"/>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2" name="Oval 1011">
              <a:extLst>
                <a:ext uri="{FF2B5EF4-FFF2-40B4-BE49-F238E27FC236}">
                  <a16:creationId xmlns:a16="http://schemas.microsoft.com/office/drawing/2014/main" id="{5E03B7A2-ABCE-4DC2-A364-98D023B86E11}"/>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Oval 1012">
              <a:extLst>
                <a:ext uri="{FF2B5EF4-FFF2-40B4-BE49-F238E27FC236}">
                  <a16:creationId xmlns:a16="http://schemas.microsoft.com/office/drawing/2014/main" id="{86086B1E-DEEE-4695-A6BF-095CCF1478D6}"/>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4" name="Oval 1013">
              <a:extLst>
                <a:ext uri="{FF2B5EF4-FFF2-40B4-BE49-F238E27FC236}">
                  <a16:creationId xmlns:a16="http://schemas.microsoft.com/office/drawing/2014/main" id="{DB98EB4D-2D25-42EE-831F-E208FC24B28B}"/>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5" name="Oval 1014">
              <a:extLst>
                <a:ext uri="{FF2B5EF4-FFF2-40B4-BE49-F238E27FC236}">
                  <a16:creationId xmlns:a16="http://schemas.microsoft.com/office/drawing/2014/main" id="{5D134579-3743-4048-8AB8-1AD17D8C75D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2CCCEE53-DC4B-4E9F-93B3-0BF8CFE176CA}"/>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7" name="Oval 1016">
              <a:extLst>
                <a:ext uri="{FF2B5EF4-FFF2-40B4-BE49-F238E27FC236}">
                  <a16:creationId xmlns:a16="http://schemas.microsoft.com/office/drawing/2014/main" id="{284BF5E1-A18C-4205-A3F1-01561A8FE3F4}"/>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 name="Oval 1017">
              <a:extLst>
                <a:ext uri="{FF2B5EF4-FFF2-40B4-BE49-F238E27FC236}">
                  <a16:creationId xmlns:a16="http://schemas.microsoft.com/office/drawing/2014/main" id="{AECD702E-4042-4FC7-8790-FA5AC4200839}"/>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Oval 1018">
              <a:extLst>
                <a:ext uri="{FF2B5EF4-FFF2-40B4-BE49-F238E27FC236}">
                  <a16:creationId xmlns:a16="http://schemas.microsoft.com/office/drawing/2014/main" id="{A4B1C32B-99FB-4315-8FD2-8CA8AEB33F43}"/>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0" name="Oval 1019">
              <a:extLst>
                <a:ext uri="{FF2B5EF4-FFF2-40B4-BE49-F238E27FC236}">
                  <a16:creationId xmlns:a16="http://schemas.microsoft.com/office/drawing/2014/main" id="{CFD60991-AD96-4F81-AE00-9A15F421761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D0DAA627-C94F-4ACD-BB19-D89020D9CDF4}"/>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Oval 1021">
              <a:extLst>
                <a:ext uri="{FF2B5EF4-FFF2-40B4-BE49-F238E27FC236}">
                  <a16:creationId xmlns:a16="http://schemas.microsoft.com/office/drawing/2014/main" id="{C68D3C38-E847-4370-8155-93436B8433C1}"/>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Oval 1022">
              <a:extLst>
                <a:ext uri="{FF2B5EF4-FFF2-40B4-BE49-F238E27FC236}">
                  <a16:creationId xmlns:a16="http://schemas.microsoft.com/office/drawing/2014/main" id="{7897D495-6D92-4CA0-B81B-6E6688EA8A93}"/>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Oval 1023">
              <a:extLst>
                <a:ext uri="{FF2B5EF4-FFF2-40B4-BE49-F238E27FC236}">
                  <a16:creationId xmlns:a16="http://schemas.microsoft.com/office/drawing/2014/main" id="{025F2B36-3F60-4894-ACF2-AC04176AFC32}"/>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Oval 1024">
              <a:extLst>
                <a:ext uri="{FF2B5EF4-FFF2-40B4-BE49-F238E27FC236}">
                  <a16:creationId xmlns:a16="http://schemas.microsoft.com/office/drawing/2014/main" id="{889F9871-C455-4FA1-9D0E-BF6003CD5281}"/>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E7130786-5D4B-4680-908E-269F5ACDF79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CAA3852-612E-46BF-A552-064599CA01B8}"/>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5E47B201-6C7F-4A64-A7EA-B161866F0DDC}"/>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35756849-59D3-454E-9343-8F26B5619836}"/>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EB28DC15-AEAF-4046-9475-166810CDA7CB}"/>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F537FCA1-34BD-4B75-962B-98DF43E7F181}"/>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403C4880-B1D9-421A-A22F-FE64D62985C7}"/>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85F13BBD-C2D4-4491-A274-7C37BDECBC6B}"/>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E94A8875-CB83-4683-849F-E1429A4E7058}"/>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8CBEBC05-64EA-4E9D-A82A-94BBA11726DD}"/>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298AC09B-FD03-4A71-ADAE-DECB6EAFBC5A}"/>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DD859F3E-7688-44BB-857B-7C03FD5A1317}"/>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73563105-103B-4133-8FA8-92C737CFBF98}"/>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AAECCAF7-C3DE-421F-99C7-B1B45F370685}"/>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AB2557F2-178C-467B-B28B-CCE7B77AF6F2}"/>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AAF7FF44-B111-4950-BEF4-9D7B984B3AC3}"/>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E40F236F-1012-423B-8C02-EF1D8B0F769D}"/>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602E0B-529A-4A82-AD38-C0DDBA089C66}"/>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CF230D06-0596-4F4E-8E0D-4F6EEB981EB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Oval 1044">
              <a:extLst>
                <a:ext uri="{FF2B5EF4-FFF2-40B4-BE49-F238E27FC236}">
                  <a16:creationId xmlns:a16="http://schemas.microsoft.com/office/drawing/2014/main" id="{85DEAF4A-AC6B-4E77-BC47-8CD7A256C53D}"/>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D29F4D71-7E97-48E8-A36C-3A061516E6AF}"/>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AEE268D2-6258-42F9-9EFF-4E2172B254F9}"/>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4E56AE7-03EA-4B47-8C33-5FC056C6704A}"/>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D3F96BEB-4CD0-4D74-AD53-FDA538A1C2E0}"/>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B58EDDA6-2482-42DF-BE93-2D6E68691F13}"/>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F25F8EFA-DDBF-4A63-B3A8-871944D3A20C}"/>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3827BAF-0FB2-4487-93EC-A22D42BDCC94}"/>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B2928937-CCCC-4BB0-A3C2-B51DF65A1854}"/>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89CBE339-A18E-48A9-9700-C248C1BEBDAA}"/>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51D77932-2581-46A8-87AA-A6CAA65D70C2}"/>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D01FE0BC-C58D-43F5-96DE-813C62422196}"/>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65003A13-482B-4325-A4BB-6D69628D1421}"/>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997534A6-0AF4-4ECA-B813-CF6EB22737C8}"/>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9" name="Group 1058">
              <a:extLst>
                <a:ext uri="{FF2B5EF4-FFF2-40B4-BE49-F238E27FC236}">
                  <a16:creationId xmlns:a16="http://schemas.microsoft.com/office/drawing/2014/main" id="{AC0A2723-3BF1-4CAE-806B-C4F9A79FCECF}"/>
                </a:ext>
              </a:extLst>
            </p:cNvPr>
            <p:cNvGrpSpPr/>
            <p:nvPr/>
          </p:nvGrpSpPr>
          <p:grpSpPr>
            <a:xfrm rot="10800000">
              <a:off x="8289614" y="3618437"/>
              <a:ext cx="242005" cy="46723"/>
              <a:chOff x="7979724" y="3580291"/>
              <a:chExt cx="242005" cy="43678"/>
            </a:xfrm>
          </p:grpSpPr>
          <p:sp>
            <p:nvSpPr>
              <p:cNvPr id="1060" name="Oval 1059">
                <a:extLst>
                  <a:ext uri="{FF2B5EF4-FFF2-40B4-BE49-F238E27FC236}">
                    <a16:creationId xmlns:a16="http://schemas.microsoft.com/office/drawing/2014/main" id="{E18BCF70-A308-4FAD-94F9-4DC63A45DF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E865816E-9F6F-4CD6-B98C-95CE88BCE63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0699FDD5-9A56-421A-AB06-CF05DD3342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ADA069A4-A3E1-4FC6-9AF2-EA07DB66F5B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06C2B0ED-F3A8-49AA-AEFB-C500F34A81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0287BD46-84F2-4C08-8503-7F6F08BD4B9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427ED5E9-0072-42C3-8D1E-CA55B2E11BE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98D830CB-EF5A-4A5B-985A-51A0818B081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8" name="Group 1067">
              <a:extLst>
                <a:ext uri="{FF2B5EF4-FFF2-40B4-BE49-F238E27FC236}">
                  <a16:creationId xmlns:a16="http://schemas.microsoft.com/office/drawing/2014/main" id="{840EA423-F78A-47AD-868C-84E897B5E2EC}"/>
                </a:ext>
              </a:extLst>
            </p:cNvPr>
            <p:cNvGrpSpPr/>
            <p:nvPr/>
          </p:nvGrpSpPr>
          <p:grpSpPr>
            <a:xfrm>
              <a:off x="8218457" y="3619253"/>
              <a:ext cx="242005" cy="43678"/>
              <a:chOff x="7979724" y="3580291"/>
              <a:chExt cx="242005" cy="43678"/>
            </a:xfrm>
          </p:grpSpPr>
          <p:sp>
            <p:nvSpPr>
              <p:cNvPr id="1069" name="Oval 1068">
                <a:extLst>
                  <a:ext uri="{FF2B5EF4-FFF2-40B4-BE49-F238E27FC236}">
                    <a16:creationId xmlns:a16="http://schemas.microsoft.com/office/drawing/2014/main" id="{E44BCD97-998F-45D7-942D-82156EBE20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5289AA84-BB4D-474F-BE68-A11F9435E3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Oval 1070">
                <a:extLst>
                  <a:ext uri="{FF2B5EF4-FFF2-40B4-BE49-F238E27FC236}">
                    <a16:creationId xmlns:a16="http://schemas.microsoft.com/office/drawing/2014/main" id="{B682AE78-DA6F-4CED-99EF-9A690115D4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C5F736F5-C259-47BC-9374-2E014D10418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Oval 1072">
                <a:extLst>
                  <a:ext uri="{FF2B5EF4-FFF2-40B4-BE49-F238E27FC236}">
                    <a16:creationId xmlns:a16="http://schemas.microsoft.com/office/drawing/2014/main" id="{EA44C9C5-5E64-4E7A-ADE3-7DCCB8CF50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C8BD8563-A33C-4462-A57F-F1930B26B27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3E864727-D71D-44E2-89FB-3A2D71AC41B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7CF9D270-7448-43C2-81F1-9967CA319D9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7" name="Group 1076">
              <a:extLst>
                <a:ext uri="{FF2B5EF4-FFF2-40B4-BE49-F238E27FC236}">
                  <a16:creationId xmlns:a16="http://schemas.microsoft.com/office/drawing/2014/main" id="{AA4F7A7B-922E-46D4-9AC7-6031E8C401E9}"/>
                </a:ext>
              </a:extLst>
            </p:cNvPr>
            <p:cNvGrpSpPr/>
            <p:nvPr/>
          </p:nvGrpSpPr>
          <p:grpSpPr>
            <a:xfrm rot="10800000">
              <a:off x="8530657" y="3621613"/>
              <a:ext cx="242005" cy="46723"/>
              <a:chOff x="7979724" y="3580291"/>
              <a:chExt cx="242005" cy="43678"/>
            </a:xfrm>
          </p:grpSpPr>
          <p:sp>
            <p:nvSpPr>
              <p:cNvPr id="1078" name="Oval 1077">
                <a:extLst>
                  <a:ext uri="{FF2B5EF4-FFF2-40B4-BE49-F238E27FC236}">
                    <a16:creationId xmlns:a16="http://schemas.microsoft.com/office/drawing/2014/main" id="{9A5F3E94-5AFE-4856-A227-6ABF19BFEE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D5038492-8544-4AB1-B89D-748D9F5C2BA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05C6DAF8-08D7-46D6-8028-4B2BAD06135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9DA082BC-1395-4D04-ABAE-4D2078A410A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7538C08C-6736-47B3-B6E7-2B399867A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7DE373F7-B5B4-4978-BD83-CE7AB84DE03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A84249A1-D08F-49F0-ACEE-3F8F05DB5F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5BBA8B97-89AD-44DA-BA1A-AD733EE587E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6" name="Group 1085">
              <a:extLst>
                <a:ext uri="{FF2B5EF4-FFF2-40B4-BE49-F238E27FC236}">
                  <a16:creationId xmlns:a16="http://schemas.microsoft.com/office/drawing/2014/main" id="{B4CD3895-13F5-4E4D-9FB7-07B576181FAE}"/>
                </a:ext>
              </a:extLst>
            </p:cNvPr>
            <p:cNvGrpSpPr/>
            <p:nvPr/>
          </p:nvGrpSpPr>
          <p:grpSpPr>
            <a:xfrm rot="11689693">
              <a:off x="8459500" y="3622429"/>
              <a:ext cx="242005" cy="43678"/>
              <a:chOff x="7979724" y="3580291"/>
              <a:chExt cx="242005" cy="43678"/>
            </a:xfrm>
          </p:grpSpPr>
          <p:sp>
            <p:nvSpPr>
              <p:cNvPr id="1087" name="Oval 1086">
                <a:extLst>
                  <a:ext uri="{FF2B5EF4-FFF2-40B4-BE49-F238E27FC236}">
                    <a16:creationId xmlns:a16="http://schemas.microsoft.com/office/drawing/2014/main" id="{85393652-4D2E-4896-B2E0-601F89A165C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CBED9EAA-C26C-46F5-B02E-118D9FC17DB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518FA5BE-3F16-493D-B301-EA501661970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50FB708B-4B85-4B7C-97EE-17E42A88A47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2ADD0905-6144-4D8B-9700-770C399BB8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4250793B-76AD-478D-999E-FAA368518A5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95BD85B0-4367-4B59-83B4-6AC596E81EA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555B4FF5-044D-46BC-B3E1-05ADD74EBB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5" name="Group 1094">
              <a:extLst>
                <a:ext uri="{FF2B5EF4-FFF2-40B4-BE49-F238E27FC236}">
                  <a16:creationId xmlns:a16="http://schemas.microsoft.com/office/drawing/2014/main" id="{1E451E4C-606E-43B7-9075-778316F63369}"/>
                </a:ext>
              </a:extLst>
            </p:cNvPr>
            <p:cNvGrpSpPr/>
            <p:nvPr/>
          </p:nvGrpSpPr>
          <p:grpSpPr>
            <a:xfrm rot="21292958">
              <a:off x="8706954" y="3622453"/>
              <a:ext cx="242005" cy="46723"/>
              <a:chOff x="7979724" y="3580291"/>
              <a:chExt cx="242005" cy="43678"/>
            </a:xfrm>
          </p:grpSpPr>
          <p:sp>
            <p:nvSpPr>
              <p:cNvPr id="1096" name="Oval 1095">
                <a:extLst>
                  <a:ext uri="{FF2B5EF4-FFF2-40B4-BE49-F238E27FC236}">
                    <a16:creationId xmlns:a16="http://schemas.microsoft.com/office/drawing/2014/main" id="{66703AA1-82F6-4C4E-ACE3-A7095C17515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0B28093D-1EE5-4341-8768-F3227917D02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7243AEEA-76CD-408C-801D-B29FA2F8BA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A378E82A-3FF4-4625-998E-1A96A642495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D88A187E-8C05-4569-8FC5-0974555A0C7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410F403D-04C1-409C-9287-246749F6875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Oval 1101">
                <a:extLst>
                  <a:ext uri="{FF2B5EF4-FFF2-40B4-BE49-F238E27FC236}">
                    <a16:creationId xmlns:a16="http://schemas.microsoft.com/office/drawing/2014/main" id="{E452ED85-87DA-47CA-A8E3-3AC62F78E0F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Oval 1102">
                <a:extLst>
                  <a:ext uri="{FF2B5EF4-FFF2-40B4-BE49-F238E27FC236}">
                    <a16:creationId xmlns:a16="http://schemas.microsoft.com/office/drawing/2014/main" id="{123D100E-FBFA-4A65-A258-FDF5FDA7D34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4" name="Group 1103">
              <a:extLst>
                <a:ext uri="{FF2B5EF4-FFF2-40B4-BE49-F238E27FC236}">
                  <a16:creationId xmlns:a16="http://schemas.microsoft.com/office/drawing/2014/main" id="{52547F04-0486-4172-B667-FBF71FF90E4F}"/>
                </a:ext>
              </a:extLst>
            </p:cNvPr>
            <p:cNvGrpSpPr/>
            <p:nvPr/>
          </p:nvGrpSpPr>
          <p:grpSpPr>
            <a:xfrm>
              <a:off x="8635797" y="3623269"/>
              <a:ext cx="242005" cy="43678"/>
              <a:chOff x="7979724" y="3580291"/>
              <a:chExt cx="242005" cy="43678"/>
            </a:xfrm>
          </p:grpSpPr>
          <p:sp>
            <p:nvSpPr>
              <p:cNvPr id="1105" name="Oval 1104">
                <a:extLst>
                  <a:ext uri="{FF2B5EF4-FFF2-40B4-BE49-F238E27FC236}">
                    <a16:creationId xmlns:a16="http://schemas.microsoft.com/office/drawing/2014/main" id="{E85FF0AB-85AE-4864-B0AF-63F56D8F425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EF33A112-7D61-4D45-94F8-A2014CD8B9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BE9B2ED0-EC31-4F4A-BAAC-2813920D20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CCD1D045-758E-495D-9162-D7DFA25A36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3617D5EF-9FAD-473C-A847-D24CEBCB50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D43C4C07-1011-45CF-8B99-91367EC7141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55EBE827-5899-4938-BD05-02D6EE9062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459DE7BC-D9C5-4F28-823D-EA78DA41464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3" name="Group 1112">
              <a:extLst>
                <a:ext uri="{FF2B5EF4-FFF2-40B4-BE49-F238E27FC236}">
                  <a16:creationId xmlns:a16="http://schemas.microsoft.com/office/drawing/2014/main" id="{B6C522E1-B810-45D2-9DEE-E303C9FDBF13}"/>
                </a:ext>
              </a:extLst>
            </p:cNvPr>
            <p:cNvGrpSpPr/>
            <p:nvPr/>
          </p:nvGrpSpPr>
          <p:grpSpPr>
            <a:xfrm rot="10800000">
              <a:off x="8947997" y="3625629"/>
              <a:ext cx="242005" cy="46723"/>
              <a:chOff x="7979724" y="3580291"/>
              <a:chExt cx="242005" cy="43678"/>
            </a:xfrm>
          </p:grpSpPr>
          <p:sp>
            <p:nvSpPr>
              <p:cNvPr id="1114" name="Oval 1113">
                <a:extLst>
                  <a:ext uri="{FF2B5EF4-FFF2-40B4-BE49-F238E27FC236}">
                    <a16:creationId xmlns:a16="http://schemas.microsoft.com/office/drawing/2014/main" id="{B69AFEE6-1B7E-43BA-93E5-2E61A29BAB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439417AE-44C4-4CCB-A569-3EA2CFA6F9C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BE5BF4ED-D5DB-4355-8979-F768EF5CE45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71A642DC-0F5F-4CAC-8866-471563EEC2A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4FE0226C-5943-49B8-B4B1-D92683BA063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7BFA0DF8-2EE1-4263-B17B-DFE618B7AB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E0ADDA7E-5BD7-4516-8315-E600D9ED98E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97C35517-6602-4CFC-80A7-B33EF6DA18A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2" name="Group 1121">
              <a:extLst>
                <a:ext uri="{FF2B5EF4-FFF2-40B4-BE49-F238E27FC236}">
                  <a16:creationId xmlns:a16="http://schemas.microsoft.com/office/drawing/2014/main" id="{C8AF2F6F-43D7-4F78-BA61-8C467796F0BF}"/>
                </a:ext>
              </a:extLst>
            </p:cNvPr>
            <p:cNvGrpSpPr/>
            <p:nvPr/>
          </p:nvGrpSpPr>
          <p:grpSpPr>
            <a:xfrm>
              <a:off x="8876840" y="3626445"/>
              <a:ext cx="242005" cy="43678"/>
              <a:chOff x="7979724" y="3580291"/>
              <a:chExt cx="242005" cy="43678"/>
            </a:xfrm>
          </p:grpSpPr>
          <p:sp>
            <p:nvSpPr>
              <p:cNvPr id="1123" name="Oval 1122">
                <a:extLst>
                  <a:ext uri="{FF2B5EF4-FFF2-40B4-BE49-F238E27FC236}">
                    <a16:creationId xmlns:a16="http://schemas.microsoft.com/office/drawing/2014/main" id="{07A7ACF6-DCC4-4627-86DB-34A3A75F007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AE1CEC79-BE15-4C4F-A5AB-3564A28BAB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Oval 1124">
                <a:extLst>
                  <a:ext uri="{FF2B5EF4-FFF2-40B4-BE49-F238E27FC236}">
                    <a16:creationId xmlns:a16="http://schemas.microsoft.com/office/drawing/2014/main" id="{9A8339AD-DD22-4133-9944-13FA1C2A803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FEC7A59E-95AF-4F9D-BB42-C501B1AC8AB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86BF1CCA-E300-415F-B464-3B56EA4C8A5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3944FE5D-E5F3-496E-B648-E95B0196F9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65B6529F-66BE-4923-B52A-7B190B4180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68A3D525-ABD7-4CDF-B4B2-E9B2F09EC9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1" name="Group 1130">
              <a:extLst>
                <a:ext uri="{FF2B5EF4-FFF2-40B4-BE49-F238E27FC236}">
                  <a16:creationId xmlns:a16="http://schemas.microsoft.com/office/drawing/2014/main" id="{D71250A2-B2B8-4F9E-9F25-FC9FA6971668}"/>
                </a:ext>
              </a:extLst>
            </p:cNvPr>
            <p:cNvGrpSpPr/>
            <p:nvPr/>
          </p:nvGrpSpPr>
          <p:grpSpPr>
            <a:xfrm rot="10800000">
              <a:off x="7271547" y="3132517"/>
              <a:ext cx="242005" cy="46723"/>
              <a:chOff x="7979724" y="3580291"/>
              <a:chExt cx="242005" cy="43678"/>
            </a:xfrm>
          </p:grpSpPr>
          <p:sp>
            <p:nvSpPr>
              <p:cNvPr id="1132" name="Oval 1131">
                <a:extLst>
                  <a:ext uri="{FF2B5EF4-FFF2-40B4-BE49-F238E27FC236}">
                    <a16:creationId xmlns:a16="http://schemas.microsoft.com/office/drawing/2014/main" id="{ACA11FFA-0F4C-414D-A361-353EF893BA3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48E41D49-EE2E-43AB-8749-C89B4048A6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8F83E162-5E47-4811-BE0D-581CE070712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95A95074-2965-48D9-87C8-F71E217838D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00D5E683-F546-4140-8CBD-E99864CF324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31A53BA9-878C-4A23-9B37-F7245125B32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A1AA8892-5FD8-4DD6-A393-0FEBD1856C2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FE339DBF-6BC5-47A2-B659-795AD8E87A3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0" name="Group 1139">
              <a:extLst>
                <a:ext uri="{FF2B5EF4-FFF2-40B4-BE49-F238E27FC236}">
                  <a16:creationId xmlns:a16="http://schemas.microsoft.com/office/drawing/2014/main" id="{B0F1B4E7-17E7-4043-A593-0B94E71FF65B}"/>
                </a:ext>
              </a:extLst>
            </p:cNvPr>
            <p:cNvGrpSpPr/>
            <p:nvPr/>
          </p:nvGrpSpPr>
          <p:grpSpPr>
            <a:xfrm>
              <a:off x="7200390" y="3133333"/>
              <a:ext cx="242005" cy="43678"/>
              <a:chOff x="7979724" y="3580291"/>
              <a:chExt cx="242005" cy="43678"/>
            </a:xfrm>
          </p:grpSpPr>
          <p:sp>
            <p:nvSpPr>
              <p:cNvPr id="1141" name="Oval 1140">
                <a:extLst>
                  <a:ext uri="{FF2B5EF4-FFF2-40B4-BE49-F238E27FC236}">
                    <a16:creationId xmlns:a16="http://schemas.microsoft.com/office/drawing/2014/main" id="{46022C2F-B610-4459-B607-F778D206952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52E475E2-B324-4113-8F91-199D5E759E2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369C687B-BEAC-42C9-AC2E-389B8ED3B5E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Oval 1143">
                <a:extLst>
                  <a:ext uri="{FF2B5EF4-FFF2-40B4-BE49-F238E27FC236}">
                    <a16:creationId xmlns:a16="http://schemas.microsoft.com/office/drawing/2014/main" id="{5AEEA460-1202-464F-8C88-656958B494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854FE997-FFDD-4962-BEA2-90B0164FEEE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6B3FEA7F-B308-4458-9653-A8D1602BB1D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65D54E56-ED83-4AB8-82C1-C7394FDECF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065FD0F-861C-40FC-AB70-8A26861A17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9" name="Group 1148">
              <a:extLst>
                <a:ext uri="{FF2B5EF4-FFF2-40B4-BE49-F238E27FC236}">
                  <a16:creationId xmlns:a16="http://schemas.microsoft.com/office/drawing/2014/main" id="{5FC6D088-6C8A-40AE-89BA-0D3CF75B8CD0}"/>
                </a:ext>
              </a:extLst>
            </p:cNvPr>
            <p:cNvGrpSpPr/>
            <p:nvPr/>
          </p:nvGrpSpPr>
          <p:grpSpPr>
            <a:xfrm rot="10800000">
              <a:off x="7512590" y="3135693"/>
              <a:ext cx="242005" cy="46723"/>
              <a:chOff x="7979724" y="3580291"/>
              <a:chExt cx="242005" cy="43678"/>
            </a:xfrm>
          </p:grpSpPr>
          <p:sp>
            <p:nvSpPr>
              <p:cNvPr id="1150" name="Oval 1149">
                <a:extLst>
                  <a:ext uri="{FF2B5EF4-FFF2-40B4-BE49-F238E27FC236}">
                    <a16:creationId xmlns:a16="http://schemas.microsoft.com/office/drawing/2014/main" id="{D970C2C5-75BB-4342-8947-DE8DD53089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25697C4F-61C1-482B-BD18-4AC06E2A5E1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22A76553-6E0E-43F7-84FE-5916F2B669D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B4CDCADC-D0C1-4850-9908-2846A05D5FF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7AFCADB5-80A0-4C4C-A4FE-F59E3AB22CA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06D30509-37C4-4DF9-8DBF-082CEE1354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7DF8628F-6A96-4A84-8F9C-75C56A01E05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4741C461-466F-43E7-B327-C2B16B2FD13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8" name="Group 1157">
              <a:extLst>
                <a:ext uri="{FF2B5EF4-FFF2-40B4-BE49-F238E27FC236}">
                  <a16:creationId xmlns:a16="http://schemas.microsoft.com/office/drawing/2014/main" id="{3F34DF9B-FD03-4F04-8F60-D6502D8F68AC}"/>
                </a:ext>
              </a:extLst>
            </p:cNvPr>
            <p:cNvGrpSpPr/>
            <p:nvPr/>
          </p:nvGrpSpPr>
          <p:grpSpPr>
            <a:xfrm rot="11689693">
              <a:off x="7441433" y="3136509"/>
              <a:ext cx="242005" cy="43678"/>
              <a:chOff x="7979724" y="3580291"/>
              <a:chExt cx="242005" cy="43678"/>
            </a:xfrm>
          </p:grpSpPr>
          <p:sp>
            <p:nvSpPr>
              <p:cNvPr id="1159" name="Oval 1158">
                <a:extLst>
                  <a:ext uri="{FF2B5EF4-FFF2-40B4-BE49-F238E27FC236}">
                    <a16:creationId xmlns:a16="http://schemas.microsoft.com/office/drawing/2014/main" id="{2E53E29B-B138-4E7A-AB37-29C7B007D8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1A459CEF-744A-49F5-ADCB-42CE16AE0D9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FEC333F8-1AD5-403C-BC4F-FA54404302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14A70EFE-2F7E-4F0D-873D-AC29D6D651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FE2ACC11-39E6-42C9-A869-6850E17D434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BF7A2540-E75E-47F9-A097-0899E8CC658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Oval 1164">
                <a:extLst>
                  <a:ext uri="{FF2B5EF4-FFF2-40B4-BE49-F238E27FC236}">
                    <a16:creationId xmlns:a16="http://schemas.microsoft.com/office/drawing/2014/main" id="{3DCBF351-6DF3-4FF7-94FE-8CE73517D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Oval 1165">
                <a:extLst>
                  <a:ext uri="{FF2B5EF4-FFF2-40B4-BE49-F238E27FC236}">
                    <a16:creationId xmlns:a16="http://schemas.microsoft.com/office/drawing/2014/main" id="{8BF73AA3-4108-4EA2-B295-82F6A5E4FB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7" name="Group 1166">
              <a:extLst>
                <a:ext uri="{FF2B5EF4-FFF2-40B4-BE49-F238E27FC236}">
                  <a16:creationId xmlns:a16="http://schemas.microsoft.com/office/drawing/2014/main" id="{609E15B6-3428-4B9F-ADCA-D68A1417F0CE}"/>
                </a:ext>
              </a:extLst>
            </p:cNvPr>
            <p:cNvGrpSpPr/>
            <p:nvPr/>
          </p:nvGrpSpPr>
          <p:grpSpPr>
            <a:xfrm rot="21292958">
              <a:off x="7688887" y="3136533"/>
              <a:ext cx="242005" cy="46723"/>
              <a:chOff x="7979724" y="3580291"/>
              <a:chExt cx="242005" cy="43678"/>
            </a:xfrm>
          </p:grpSpPr>
          <p:sp>
            <p:nvSpPr>
              <p:cNvPr id="1168" name="Oval 1167">
                <a:extLst>
                  <a:ext uri="{FF2B5EF4-FFF2-40B4-BE49-F238E27FC236}">
                    <a16:creationId xmlns:a16="http://schemas.microsoft.com/office/drawing/2014/main" id="{218C3139-8DD0-43E3-AB28-AAE45F91603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531998BE-90B0-4CDF-8A96-85EDB6E8712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CE925EE0-1FFF-4C34-828B-CC460FFC0B2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B6B7049D-49F6-44EB-A03B-06143254B0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5B1C3481-6E03-4C97-A9EE-3027A28703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45B131FD-631C-444A-AA6B-72B6C77B663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AC470BEA-E287-4B13-9222-E064CE78427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FC0BCE9E-689A-4881-9485-A4414977C41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6" name="Group 1175">
              <a:extLst>
                <a:ext uri="{FF2B5EF4-FFF2-40B4-BE49-F238E27FC236}">
                  <a16:creationId xmlns:a16="http://schemas.microsoft.com/office/drawing/2014/main" id="{996ABF1C-AFDB-4795-8063-5984B48B9785}"/>
                </a:ext>
              </a:extLst>
            </p:cNvPr>
            <p:cNvGrpSpPr/>
            <p:nvPr/>
          </p:nvGrpSpPr>
          <p:grpSpPr>
            <a:xfrm>
              <a:off x="7617730" y="3137349"/>
              <a:ext cx="242005" cy="43678"/>
              <a:chOff x="7979724" y="3580291"/>
              <a:chExt cx="242005" cy="43678"/>
            </a:xfrm>
          </p:grpSpPr>
          <p:sp>
            <p:nvSpPr>
              <p:cNvPr id="1177" name="Oval 1176">
                <a:extLst>
                  <a:ext uri="{FF2B5EF4-FFF2-40B4-BE49-F238E27FC236}">
                    <a16:creationId xmlns:a16="http://schemas.microsoft.com/office/drawing/2014/main" id="{178DBA23-0B73-454C-A7B5-075F19B2891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62199449-25DB-47F4-8FFF-6C66EF25DAE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686611B-AE67-4C3F-8329-1DFF2F11D7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62D1AC23-1A6F-4723-9F9E-3B42BF90F01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25C6A294-5C88-4C76-907B-6EFDC341CDC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B52DDA12-B8A0-4592-BBE4-07E5C177A57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BBC77501-1BC2-4743-91FC-E37F25B725B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BD51BD8D-5146-4D61-836B-C1754185835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5" name="Group 1184">
              <a:extLst>
                <a:ext uri="{FF2B5EF4-FFF2-40B4-BE49-F238E27FC236}">
                  <a16:creationId xmlns:a16="http://schemas.microsoft.com/office/drawing/2014/main" id="{511BF5C3-61CD-46CB-9221-D8AF71A9A196}"/>
                </a:ext>
              </a:extLst>
            </p:cNvPr>
            <p:cNvGrpSpPr/>
            <p:nvPr/>
          </p:nvGrpSpPr>
          <p:grpSpPr>
            <a:xfrm rot="10800000">
              <a:off x="7929930" y="3139709"/>
              <a:ext cx="242005" cy="46723"/>
              <a:chOff x="7979724" y="3580291"/>
              <a:chExt cx="242005" cy="43678"/>
            </a:xfrm>
          </p:grpSpPr>
          <p:sp>
            <p:nvSpPr>
              <p:cNvPr id="1186" name="Oval 1185">
                <a:extLst>
                  <a:ext uri="{FF2B5EF4-FFF2-40B4-BE49-F238E27FC236}">
                    <a16:creationId xmlns:a16="http://schemas.microsoft.com/office/drawing/2014/main" id="{E31B4950-60B6-44BA-8D2B-4EE70C5A76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Oval 1186">
                <a:extLst>
                  <a:ext uri="{FF2B5EF4-FFF2-40B4-BE49-F238E27FC236}">
                    <a16:creationId xmlns:a16="http://schemas.microsoft.com/office/drawing/2014/main" id="{4083E5AC-552E-4C00-8CBD-6510465CE17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Oval 1187">
                <a:extLst>
                  <a:ext uri="{FF2B5EF4-FFF2-40B4-BE49-F238E27FC236}">
                    <a16:creationId xmlns:a16="http://schemas.microsoft.com/office/drawing/2014/main" id="{4DBC4984-F577-463C-946F-F9FF6AF7A9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9" name="Oval 1188">
                <a:extLst>
                  <a:ext uri="{FF2B5EF4-FFF2-40B4-BE49-F238E27FC236}">
                    <a16:creationId xmlns:a16="http://schemas.microsoft.com/office/drawing/2014/main" id="{475734CE-54C9-49DB-852C-B30F6126F76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Oval 1189">
                <a:extLst>
                  <a:ext uri="{FF2B5EF4-FFF2-40B4-BE49-F238E27FC236}">
                    <a16:creationId xmlns:a16="http://schemas.microsoft.com/office/drawing/2014/main" id="{478250D9-E384-4803-821D-4ECB454508E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Oval 1190">
                <a:extLst>
                  <a:ext uri="{FF2B5EF4-FFF2-40B4-BE49-F238E27FC236}">
                    <a16:creationId xmlns:a16="http://schemas.microsoft.com/office/drawing/2014/main" id="{FE12EB36-DA3E-4458-AEE5-8D0394DD04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20ED98BF-C0A2-4E17-A5AD-6F4F5C66075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4332073D-81F8-4C2A-A0D9-8E0F77C89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4" name="Group 1193">
              <a:extLst>
                <a:ext uri="{FF2B5EF4-FFF2-40B4-BE49-F238E27FC236}">
                  <a16:creationId xmlns:a16="http://schemas.microsoft.com/office/drawing/2014/main" id="{542D826A-6070-4E5D-A8FF-4B8C491B04AD}"/>
                </a:ext>
              </a:extLst>
            </p:cNvPr>
            <p:cNvGrpSpPr/>
            <p:nvPr/>
          </p:nvGrpSpPr>
          <p:grpSpPr>
            <a:xfrm>
              <a:off x="7858773" y="3140525"/>
              <a:ext cx="242005" cy="43678"/>
              <a:chOff x="7979724" y="3580291"/>
              <a:chExt cx="242005" cy="43678"/>
            </a:xfrm>
          </p:grpSpPr>
          <p:sp>
            <p:nvSpPr>
              <p:cNvPr id="1195" name="Oval 1194">
                <a:extLst>
                  <a:ext uri="{FF2B5EF4-FFF2-40B4-BE49-F238E27FC236}">
                    <a16:creationId xmlns:a16="http://schemas.microsoft.com/office/drawing/2014/main" id="{D38ABF9A-2F92-4C53-84EB-865E54A6C9D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7E8E772F-2863-4A37-A1EA-4E95A61C4E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C03923AE-F030-4129-9675-F9318BDE76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AD764B6F-3562-44AF-BC4D-F8B04617B1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42A30751-2FDE-462E-BAC7-7C18EDF133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82730067-84CD-4224-9CF0-94E092BAE5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6A9A9F26-7D2D-4DCE-A2A9-538840F86B5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FBCF59B5-C391-4D83-AE7B-2557B11FAFA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3" name="Group 1202">
              <a:extLst>
                <a:ext uri="{FF2B5EF4-FFF2-40B4-BE49-F238E27FC236}">
                  <a16:creationId xmlns:a16="http://schemas.microsoft.com/office/drawing/2014/main" id="{87A440B0-620D-4CD8-AF88-3FE5C717CEB1}"/>
                </a:ext>
              </a:extLst>
            </p:cNvPr>
            <p:cNvGrpSpPr/>
            <p:nvPr/>
          </p:nvGrpSpPr>
          <p:grpSpPr>
            <a:xfrm rot="10800000">
              <a:off x="6934772" y="3424659"/>
              <a:ext cx="242005" cy="46723"/>
              <a:chOff x="7979724" y="3580291"/>
              <a:chExt cx="242005" cy="43678"/>
            </a:xfrm>
          </p:grpSpPr>
          <p:sp>
            <p:nvSpPr>
              <p:cNvPr id="1204" name="Oval 1203">
                <a:extLst>
                  <a:ext uri="{FF2B5EF4-FFF2-40B4-BE49-F238E27FC236}">
                    <a16:creationId xmlns:a16="http://schemas.microsoft.com/office/drawing/2014/main" id="{083165D3-ACDD-4E95-BE1C-CE890590193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Oval 1204">
                <a:extLst>
                  <a:ext uri="{FF2B5EF4-FFF2-40B4-BE49-F238E27FC236}">
                    <a16:creationId xmlns:a16="http://schemas.microsoft.com/office/drawing/2014/main" id="{6B9FD347-80F3-4413-A11E-73F0CECA28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A787B420-2226-4ED4-B958-FCF874D4BE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4352DBD9-238E-4D6F-A7A0-E20F348B92A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Oval 1207">
                <a:extLst>
                  <a:ext uri="{FF2B5EF4-FFF2-40B4-BE49-F238E27FC236}">
                    <a16:creationId xmlns:a16="http://schemas.microsoft.com/office/drawing/2014/main" id="{003AF506-DCDF-4117-8E90-4FF3296B29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Oval 1208">
                <a:extLst>
                  <a:ext uri="{FF2B5EF4-FFF2-40B4-BE49-F238E27FC236}">
                    <a16:creationId xmlns:a16="http://schemas.microsoft.com/office/drawing/2014/main" id="{B8941158-3C62-43D6-9BCE-782E85BBF18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Oval 1209">
                <a:extLst>
                  <a:ext uri="{FF2B5EF4-FFF2-40B4-BE49-F238E27FC236}">
                    <a16:creationId xmlns:a16="http://schemas.microsoft.com/office/drawing/2014/main" id="{35D4E879-59EB-43BB-B9A0-4447D6CA7C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Oval 1210">
                <a:extLst>
                  <a:ext uri="{FF2B5EF4-FFF2-40B4-BE49-F238E27FC236}">
                    <a16:creationId xmlns:a16="http://schemas.microsoft.com/office/drawing/2014/main" id="{D176306B-21A9-4DA6-926B-76294BCDF7E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2" name="Group 1211">
              <a:extLst>
                <a:ext uri="{FF2B5EF4-FFF2-40B4-BE49-F238E27FC236}">
                  <a16:creationId xmlns:a16="http://schemas.microsoft.com/office/drawing/2014/main" id="{3E1EE0F2-5B87-47D5-A7C4-CDA73FC491A2}"/>
                </a:ext>
              </a:extLst>
            </p:cNvPr>
            <p:cNvGrpSpPr/>
            <p:nvPr/>
          </p:nvGrpSpPr>
          <p:grpSpPr>
            <a:xfrm>
              <a:off x="6863615" y="3425475"/>
              <a:ext cx="242005" cy="43678"/>
              <a:chOff x="7979724" y="3580291"/>
              <a:chExt cx="242005" cy="43678"/>
            </a:xfrm>
          </p:grpSpPr>
          <p:sp>
            <p:nvSpPr>
              <p:cNvPr id="1213" name="Oval 1212">
                <a:extLst>
                  <a:ext uri="{FF2B5EF4-FFF2-40B4-BE49-F238E27FC236}">
                    <a16:creationId xmlns:a16="http://schemas.microsoft.com/office/drawing/2014/main" id="{DE4007B0-6224-480D-BB71-9B757B944F0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EDB8896A-B78D-4684-BF18-62D1467E7FC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A7B4DB19-19B9-4D1E-905E-A0092CF91D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94D1B5A9-5EE1-4687-AA05-5A9C71C9E96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94B94E88-743B-4C12-9BAE-79153DC05E1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51E193F9-73CC-47F2-95B9-9C9821EC04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98347DB5-8C3A-4788-9931-9CE7C0AD6D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63DC4C4D-21E1-483C-826C-58A1E8A2932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1" name="Group 1220">
              <a:extLst>
                <a:ext uri="{FF2B5EF4-FFF2-40B4-BE49-F238E27FC236}">
                  <a16:creationId xmlns:a16="http://schemas.microsoft.com/office/drawing/2014/main" id="{5EFE0C4B-FFF1-443D-BD64-001905518992}"/>
                </a:ext>
              </a:extLst>
            </p:cNvPr>
            <p:cNvGrpSpPr/>
            <p:nvPr/>
          </p:nvGrpSpPr>
          <p:grpSpPr>
            <a:xfrm rot="10800000">
              <a:off x="7175815" y="3427835"/>
              <a:ext cx="242005" cy="46723"/>
              <a:chOff x="7979724" y="3580291"/>
              <a:chExt cx="242005" cy="43678"/>
            </a:xfrm>
          </p:grpSpPr>
          <p:sp>
            <p:nvSpPr>
              <p:cNvPr id="1222" name="Oval 1221">
                <a:extLst>
                  <a:ext uri="{FF2B5EF4-FFF2-40B4-BE49-F238E27FC236}">
                    <a16:creationId xmlns:a16="http://schemas.microsoft.com/office/drawing/2014/main" id="{C1E61598-B65C-4BA0-B1EF-813F734EB61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36DF7E2F-D1E1-4683-A3B2-B29C4CC967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2170579E-A432-4511-93C6-CFDE28FF4BB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3089A47E-5D57-47FC-8F33-44C953BC1A3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8D31C539-6616-4DD5-BEDB-D79085B7DF9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3B1DCFA5-621F-45AD-9CC8-BF13960277B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6E40506D-1FA8-47A9-A52E-8BBEF1DEB8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Oval 1228">
                <a:extLst>
                  <a:ext uri="{FF2B5EF4-FFF2-40B4-BE49-F238E27FC236}">
                    <a16:creationId xmlns:a16="http://schemas.microsoft.com/office/drawing/2014/main" id="{11C2A619-33B1-4503-81DC-E015DC90672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0" name="Group 1229">
              <a:extLst>
                <a:ext uri="{FF2B5EF4-FFF2-40B4-BE49-F238E27FC236}">
                  <a16:creationId xmlns:a16="http://schemas.microsoft.com/office/drawing/2014/main" id="{18A99AA2-C8B3-465D-9EF3-2662D5D7933D}"/>
                </a:ext>
              </a:extLst>
            </p:cNvPr>
            <p:cNvGrpSpPr/>
            <p:nvPr/>
          </p:nvGrpSpPr>
          <p:grpSpPr>
            <a:xfrm rot="11689693">
              <a:off x="7104658" y="3428651"/>
              <a:ext cx="242005" cy="43678"/>
              <a:chOff x="7979724" y="3580291"/>
              <a:chExt cx="242005" cy="43678"/>
            </a:xfrm>
          </p:grpSpPr>
          <p:sp>
            <p:nvSpPr>
              <p:cNvPr id="1231" name="Oval 1230">
                <a:extLst>
                  <a:ext uri="{FF2B5EF4-FFF2-40B4-BE49-F238E27FC236}">
                    <a16:creationId xmlns:a16="http://schemas.microsoft.com/office/drawing/2014/main" id="{F6772590-73A3-48D5-97BF-0D9B71651A9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AEEFB4D3-A75A-467C-9E3D-A4C337F7DB1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49E6DBFE-AA28-4C0B-921F-5ED79F0D93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218A3279-167E-4C4C-AD42-97B92BB414B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553C77C7-CAF2-4730-A665-EC91A3DE8BD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50594EC8-7F6A-4444-B7BC-934DF64141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E290CFFB-DE49-473C-BEC5-FC7E326BEB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66F8C98B-6974-4083-809C-39F249C0EA2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9" name="Group 1238">
              <a:extLst>
                <a:ext uri="{FF2B5EF4-FFF2-40B4-BE49-F238E27FC236}">
                  <a16:creationId xmlns:a16="http://schemas.microsoft.com/office/drawing/2014/main" id="{5345731E-9631-4EF1-AB45-F137BD0D7693}"/>
                </a:ext>
              </a:extLst>
            </p:cNvPr>
            <p:cNvGrpSpPr/>
            <p:nvPr/>
          </p:nvGrpSpPr>
          <p:grpSpPr>
            <a:xfrm rot="21292958">
              <a:off x="7352112" y="3428675"/>
              <a:ext cx="242005" cy="46723"/>
              <a:chOff x="7979724" y="3580291"/>
              <a:chExt cx="242005" cy="43678"/>
            </a:xfrm>
          </p:grpSpPr>
          <p:sp>
            <p:nvSpPr>
              <p:cNvPr id="1240" name="Oval 1239">
                <a:extLst>
                  <a:ext uri="{FF2B5EF4-FFF2-40B4-BE49-F238E27FC236}">
                    <a16:creationId xmlns:a16="http://schemas.microsoft.com/office/drawing/2014/main" id="{034A4E1F-11C4-4A71-BE2D-F01FEC245B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2A382BA5-C5CE-4CBF-B302-FAF88DADD06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Oval 1241">
                <a:extLst>
                  <a:ext uri="{FF2B5EF4-FFF2-40B4-BE49-F238E27FC236}">
                    <a16:creationId xmlns:a16="http://schemas.microsoft.com/office/drawing/2014/main" id="{AB0BC0E0-D08E-40ED-811A-CEC297C99B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Oval 1242">
                <a:extLst>
                  <a:ext uri="{FF2B5EF4-FFF2-40B4-BE49-F238E27FC236}">
                    <a16:creationId xmlns:a16="http://schemas.microsoft.com/office/drawing/2014/main" id="{F90A642D-19C3-4A76-A784-4B56FC43D12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Oval 1243">
                <a:extLst>
                  <a:ext uri="{FF2B5EF4-FFF2-40B4-BE49-F238E27FC236}">
                    <a16:creationId xmlns:a16="http://schemas.microsoft.com/office/drawing/2014/main" id="{CE229DE8-07AC-404E-B79B-DA6481C035E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5" name="Oval 1244">
                <a:extLst>
                  <a:ext uri="{FF2B5EF4-FFF2-40B4-BE49-F238E27FC236}">
                    <a16:creationId xmlns:a16="http://schemas.microsoft.com/office/drawing/2014/main" id="{64BCBD91-9B96-4912-97B7-1590869EDD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585EB456-A388-49DA-8688-32BD5EBD0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93E09FC3-D3DD-4D8F-95FD-3F58657EE2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8" name="Group 1247">
              <a:extLst>
                <a:ext uri="{FF2B5EF4-FFF2-40B4-BE49-F238E27FC236}">
                  <a16:creationId xmlns:a16="http://schemas.microsoft.com/office/drawing/2014/main" id="{E2D3776A-0722-485B-817E-5751E5A71427}"/>
                </a:ext>
              </a:extLst>
            </p:cNvPr>
            <p:cNvGrpSpPr/>
            <p:nvPr/>
          </p:nvGrpSpPr>
          <p:grpSpPr>
            <a:xfrm>
              <a:off x="7280955" y="3429491"/>
              <a:ext cx="242005" cy="43678"/>
              <a:chOff x="7979724" y="3580291"/>
              <a:chExt cx="242005" cy="43678"/>
            </a:xfrm>
          </p:grpSpPr>
          <p:sp>
            <p:nvSpPr>
              <p:cNvPr id="1249" name="Oval 1248">
                <a:extLst>
                  <a:ext uri="{FF2B5EF4-FFF2-40B4-BE49-F238E27FC236}">
                    <a16:creationId xmlns:a16="http://schemas.microsoft.com/office/drawing/2014/main" id="{D2446445-E3F2-4D89-AE1F-CE4E91BAA69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33A99848-D1EB-45B1-B737-CE34AAE59FC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9A96F3B9-3785-4EA5-A8B0-130B700809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F6214D46-09DD-49ED-8BB1-5F650E97675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Oval 1252">
                <a:extLst>
                  <a:ext uri="{FF2B5EF4-FFF2-40B4-BE49-F238E27FC236}">
                    <a16:creationId xmlns:a16="http://schemas.microsoft.com/office/drawing/2014/main" id="{293C793C-D45A-4B62-8F09-37ECB61611A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FBC681EC-D277-471B-A1C3-7F055C1F334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0A1E6E62-B390-4A3D-B5CC-41E7FCA87EC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BDCE61AF-2AD5-4D6E-BCC5-E9AB990E6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7" name="Group 1256">
              <a:extLst>
                <a:ext uri="{FF2B5EF4-FFF2-40B4-BE49-F238E27FC236}">
                  <a16:creationId xmlns:a16="http://schemas.microsoft.com/office/drawing/2014/main" id="{43005923-3856-4C35-9AFA-953E7B9176D4}"/>
                </a:ext>
              </a:extLst>
            </p:cNvPr>
            <p:cNvGrpSpPr/>
            <p:nvPr/>
          </p:nvGrpSpPr>
          <p:grpSpPr>
            <a:xfrm rot="10800000">
              <a:off x="7593155" y="3431851"/>
              <a:ext cx="242005" cy="46723"/>
              <a:chOff x="7979724" y="3580291"/>
              <a:chExt cx="242005" cy="43678"/>
            </a:xfrm>
          </p:grpSpPr>
          <p:sp>
            <p:nvSpPr>
              <p:cNvPr id="1258" name="Oval 1257">
                <a:extLst>
                  <a:ext uri="{FF2B5EF4-FFF2-40B4-BE49-F238E27FC236}">
                    <a16:creationId xmlns:a16="http://schemas.microsoft.com/office/drawing/2014/main" id="{8CBFEC50-95A9-4C19-9955-BBD8031AFB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B375FEDF-D8E5-420C-8E19-1CB5D912946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ADBFD790-DC5D-493F-87C0-E5F78C94AF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Oval 1260">
                <a:extLst>
                  <a:ext uri="{FF2B5EF4-FFF2-40B4-BE49-F238E27FC236}">
                    <a16:creationId xmlns:a16="http://schemas.microsoft.com/office/drawing/2014/main" id="{41EF51C1-C640-4CF8-8946-952BC583CF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CB9B7E99-C3E3-46AB-92F6-9AE5F23EBD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856E2756-BF18-4224-8FB5-B94685F50B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2EED7819-E61C-49BA-AE0C-39433F98DC1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39BD8D8C-377B-4802-942F-A3120062473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6" name="Group 1265">
              <a:extLst>
                <a:ext uri="{FF2B5EF4-FFF2-40B4-BE49-F238E27FC236}">
                  <a16:creationId xmlns:a16="http://schemas.microsoft.com/office/drawing/2014/main" id="{596CE44D-A1A8-4967-A331-EEF48F743780}"/>
                </a:ext>
              </a:extLst>
            </p:cNvPr>
            <p:cNvGrpSpPr/>
            <p:nvPr/>
          </p:nvGrpSpPr>
          <p:grpSpPr>
            <a:xfrm>
              <a:off x="7521998" y="3432667"/>
              <a:ext cx="242005" cy="43678"/>
              <a:chOff x="7979724" y="3580291"/>
              <a:chExt cx="242005" cy="43678"/>
            </a:xfrm>
          </p:grpSpPr>
          <p:sp>
            <p:nvSpPr>
              <p:cNvPr id="1267" name="Oval 1266">
                <a:extLst>
                  <a:ext uri="{FF2B5EF4-FFF2-40B4-BE49-F238E27FC236}">
                    <a16:creationId xmlns:a16="http://schemas.microsoft.com/office/drawing/2014/main" id="{5902175D-5680-4EDC-B6DE-7DCE608459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012D5BC6-1C75-42AB-BCBA-8FB620AAC68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Oval 1268">
                <a:extLst>
                  <a:ext uri="{FF2B5EF4-FFF2-40B4-BE49-F238E27FC236}">
                    <a16:creationId xmlns:a16="http://schemas.microsoft.com/office/drawing/2014/main" id="{69EEC1E3-6A47-43AE-99F8-30C10925D37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800349C0-07E1-49EB-A53A-9CBB0E4AB2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0B887705-F6C2-420D-B7EE-0ECDF2B685C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7CA6D89E-94DE-4AF9-B0C4-987A66B37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EE17B0E8-60D5-402A-B613-BF08BCD7958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Oval 1273">
                <a:extLst>
                  <a:ext uri="{FF2B5EF4-FFF2-40B4-BE49-F238E27FC236}">
                    <a16:creationId xmlns:a16="http://schemas.microsoft.com/office/drawing/2014/main" id="{11ABF478-6A32-48F7-8DAB-B3A93C362D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5" name="Group 1274">
              <a:extLst>
                <a:ext uri="{FF2B5EF4-FFF2-40B4-BE49-F238E27FC236}">
                  <a16:creationId xmlns:a16="http://schemas.microsoft.com/office/drawing/2014/main" id="{30381738-334B-4B09-AA84-056434049E7E}"/>
                </a:ext>
              </a:extLst>
            </p:cNvPr>
            <p:cNvGrpSpPr/>
            <p:nvPr/>
          </p:nvGrpSpPr>
          <p:grpSpPr>
            <a:xfrm rot="10800000">
              <a:off x="8133475" y="3142078"/>
              <a:ext cx="242005" cy="46723"/>
              <a:chOff x="7979724" y="3580291"/>
              <a:chExt cx="242005" cy="43678"/>
            </a:xfrm>
          </p:grpSpPr>
          <p:sp>
            <p:nvSpPr>
              <p:cNvPr id="1276" name="Oval 1275">
                <a:extLst>
                  <a:ext uri="{FF2B5EF4-FFF2-40B4-BE49-F238E27FC236}">
                    <a16:creationId xmlns:a16="http://schemas.microsoft.com/office/drawing/2014/main" id="{97DC9ACB-A913-4C2C-AA93-2D8CCFFC207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Oval 1276">
                <a:extLst>
                  <a:ext uri="{FF2B5EF4-FFF2-40B4-BE49-F238E27FC236}">
                    <a16:creationId xmlns:a16="http://schemas.microsoft.com/office/drawing/2014/main" id="{9FBB1BF0-F592-4D1E-9FC7-B6B2801593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Oval 1277">
                <a:extLst>
                  <a:ext uri="{FF2B5EF4-FFF2-40B4-BE49-F238E27FC236}">
                    <a16:creationId xmlns:a16="http://schemas.microsoft.com/office/drawing/2014/main" id="{45D8D9AC-6EE1-4BEA-B358-1CFB0C85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816940B2-051D-4097-8EB3-62721EB1F5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8281C93C-52DE-408F-ACDB-AEFBDC4A30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86F26E4B-FEFE-4581-9977-3B223321D15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B5881134-230B-46E2-B5C9-2E162DFB218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4D4AEB39-213B-45B5-8C58-0EE6426CA43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4" name="Group 1283">
              <a:extLst>
                <a:ext uri="{FF2B5EF4-FFF2-40B4-BE49-F238E27FC236}">
                  <a16:creationId xmlns:a16="http://schemas.microsoft.com/office/drawing/2014/main" id="{BC9B6FFB-4E5F-4680-A88E-61C0AD9ADD8B}"/>
                </a:ext>
              </a:extLst>
            </p:cNvPr>
            <p:cNvGrpSpPr/>
            <p:nvPr/>
          </p:nvGrpSpPr>
          <p:grpSpPr>
            <a:xfrm>
              <a:off x="8062318" y="3142894"/>
              <a:ext cx="242005" cy="43678"/>
              <a:chOff x="7979724" y="3580291"/>
              <a:chExt cx="242005" cy="43678"/>
            </a:xfrm>
          </p:grpSpPr>
          <p:sp>
            <p:nvSpPr>
              <p:cNvPr id="1285" name="Oval 1284">
                <a:extLst>
                  <a:ext uri="{FF2B5EF4-FFF2-40B4-BE49-F238E27FC236}">
                    <a16:creationId xmlns:a16="http://schemas.microsoft.com/office/drawing/2014/main" id="{6F3B5CF5-EACC-4113-84CB-523441DC82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ADA091DC-3A49-42FC-BD44-4526D24C57C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3D103E56-03A6-4379-B2D8-2485FCE3388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1BBE6DC1-E105-4CEB-BC37-F5A59657C8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32ABE05C-70F4-4770-A064-4ECED61D78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D7E38F68-0150-4664-8F31-E6FCC78E04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9F478F12-B8A7-403E-B63A-6B8BA7E50A5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0DAC814F-A3E9-4222-BF5E-2889EBE048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3" name="Group 1292">
              <a:extLst>
                <a:ext uri="{FF2B5EF4-FFF2-40B4-BE49-F238E27FC236}">
                  <a16:creationId xmlns:a16="http://schemas.microsoft.com/office/drawing/2014/main" id="{1AA93016-EB90-40CF-B4A9-A344F87C5439}"/>
                </a:ext>
              </a:extLst>
            </p:cNvPr>
            <p:cNvGrpSpPr/>
            <p:nvPr/>
          </p:nvGrpSpPr>
          <p:grpSpPr>
            <a:xfrm rot="10800000">
              <a:off x="8374518" y="3145254"/>
              <a:ext cx="242005" cy="46723"/>
              <a:chOff x="7979724" y="3580291"/>
              <a:chExt cx="242005" cy="43678"/>
            </a:xfrm>
          </p:grpSpPr>
          <p:sp>
            <p:nvSpPr>
              <p:cNvPr id="1294" name="Oval 1293">
                <a:extLst>
                  <a:ext uri="{FF2B5EF4-FFF2-40B4-BE49-F238E27FC236}">
                    <a16:creationId xmlns:a16="http://schemas.microsoft.com/office/drawing/2014/main" id="{5E64F0D3-CF29-4DE1-8889-250FFA59D2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69D9AACB-45D3-4727-9DE5-9A921141A46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70AD9031-2BFB-4B27-AFC4-C32E18B78C3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C10A326F-02AB-4789-B45D-9C82C1C15F6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D687C021-ED15-4C79-B222-52A26C8A9F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2371FF48-CA11-4FF2-B4A3-1C2F5DF053E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9F757293-AACA-4EF9-86D0-C7E7C30A5EF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Oval 1300">
                <a:extLst>
                  <a:ext uri="{FF2B5EF4-FFF2-40B4-BE49-F238E27FC236}">
                    <a16:creationId xmlns:a16="http://schemas.microsoft.com/office/drawing/2014/main" id="{3BD5CF07-2F49-484E-BE17-B03D2AC3924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2" name="Group 1301">
              <a:extLst>
                <a:ext uri="{FF2B5EF4-FFF2-40B4-BE49-F238E27FC236}">
                  <a16:creationId xmlns:a16="http://schemas.microsoft.com/office/drawing/2014/main" id="{DF3E87A0-2BD5-48D0-9BC6-A9778CB68C36}"/>
                </a:ext>
              </a:extLst>
            </p:cNvPr>
            <p:cNvGrpSpPr/>
            <p:nvPr/>
          </p:nvGrpSpPr>
          <p:grpSpPr>
            <a:xfrm rot="11689693">
              <a:off x="8303361" y="3146070"/>
              <a:ext cx="242005" cy="43678"/>
              <a:chOff x="7979724" y="3580291"/>
              <a:chExt cx="242005" cy="43678"/>
            </a:xfrm>
          </p:grpSpPr>
          <p:sp>
            <p:nvSpPr>
              <p:cNvPr id="1303" name="Oval 1302">
                <a:extLst>
                  <a:ext uri="{FF2B5EF4-FFF2-40B4-BE49-F238E27FC236}">
                    <a16:creationId xmlns:a16="http://schemas.microsoft.com/office/drawing/2014/main" id="{0F6059AE-C9D5-4D93-9F57-70F7880B7A4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DA4169BB-76DE-4165-B131-F329982BB0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889DDBAF-7B1B-43E8-9B4C-56627EB530A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F0ADF6E0-F9F0-4C45-929C-FF2CBDD423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Oval 1306">
                <a:extLst>
                  <a:ext uri="{FF2B5EF4-FFF2-40B4-BE49-F238E27FC236}">
                    <a16:creationId xmlns:a16="http://schemas.microsoft.com/office/drawing/2014/main" id="{46BDF725-10D3-4EB5-AE2A-C3C2755DAF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Oval 1307">
                <a:extLst>
                  <a:ext uri="{FF2B5EF4-FFF2-40B4-BE49-F238E27FC236}">
                    <a16:creationId xmlns:a16="http://schemas.microsoft.com/office/drawing/2014/main" id="{10301709-6BAA-4739-A89A-2F2C4B6DC1C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Oval 1308">
                <a:extLst>
                  <a:ext uri="{FF2B5EF4-FFF2-40B4-BE49-F238E27FC236}">
                    <a16:creationId xmlns:a16="http://schemas.microsoft.com/office/drawing/2014/main" id="{83B7E7E9-4776-476C-9C23-CE23B59ADE7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Oval 1309">
                <a:extLst>
                  <a:ext uri="{FF2B5EF4-FFF2-40B4-BE49-F238E27FC236}">
                    <a16:creationId xmlns:a16="http://schemas.microsoft.com/office/drawing/2014/main" id="{DEDE75DE-9D58-4235-9C1C-198BF9F0D2C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1" name="Group 1310">
              <a:extLst>
                <a:ext uri="{FF2B5EF4-FFF2-40B4-BE49-F238E27FC236}">
                  <a16:creationId xmlns:a16="http://schemas.microsoft.com/office/drawing/2014/main" id="{2D8FEAEC-4F81-449B-9F12-344C30B353A4}"/>
                </a:ext>
              </a:extLst>
            </p:cNvPr>
            <p:cNvGrpSpPr/>
            <p:nvPr/>
          </p:nvGrpSpPr>
          <p:grpSpPr>
            <a:xfrm rot="21292958">
              <a:off x="8550815" y="3146094"/>
              <a:ext cx="242005" cy="46723"/>
              <a:chOff x="7979724" y="3580291"/>
              <a:chExt cx="242005" cy="43678"/>
            </a:xfrm>
          </p:grpSpPr>
          <p:sp>
            <p:nvSpPr>
              <p:cNvPr id="1312" name="Oval 1311">
                <a:extLst>
                  <a:ext uri="{FF2B5EF4-FFF2-40B4-BE49-F238E27FC236}">
                    <a16:creationId xmlns:a16="http://schemas.microsoft.com/office/drawing/2014/main" id="{533B7EE5-F6FF-4522-AE1D-7A2AB32227C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8AA9077D-3349-4F7E-BBA3-EBF2506352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BE5A07E7-9E5B-4A49-9EA2-B7871FED313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D1E65981-82D6-401E-8E01-7207631D90C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D43F7184-A2B2-4B72-92E8-96AD7650F0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Oval 1316">
                <a:extLst>
                  <a:ext uri="{FF2B5EF4-FFF2-40B4-BE49-F238E27FC236}">
                    <a16:creationId xmlns:a16="http://schemas.microsoft.com/office/drawing/2014/main" id="{CCF2FB78-8849-40D9-BB6B-FB08362874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A98398C7-82A8-4579-A669-3A70DB9F398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4AC4BAEE-078C-4242-9D35-8C5DAE94D41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0" name="Group 1319">
              <a:extLst>
                <a:ext uri="{FF2B5EF4-FFF2-40B4-BE49-F238E27FC236}">
                  <a16:creationId xmlns:a16="http://schemas.microsoft.com/office/drawing/2014/main" id="{B6103FFA-3518-49C1-B648-805A34AEC341}"/>
                </a:ext>
              </a:extLst>
            </p:cNvPr>
            <p:cNvGrpSpPr/>
            <p:nvPr/>
          </p:nvGrpSpPr>
          <p:grpSpPr>
            <a:xfrm>
              <a:off x="8479658" y="3146910"/>
              <a:ext cx="242005" cy="43678"/>
              <a:chOff x="7979724" y="3580291"/>
              <a:chExt cx="242005" cy="43678"/>
            </a:xfrm>
          </p:grpSpPr>
          <p:sp>
            <p:nvSpPr>
              <p:cNvPr id="1321" name="Oval 1320">
                <a:extLst>
                  <a:ext uri="{FF2B5EF4-FFF2-40B4-BE49-F238E27FC236}">
                    <a16:creationId xmlns:a16="http://schemas.microsoft.com/office/drawing/2014/main" id="{B95AE59A-9291-456D-931C-692E3E40E2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2" name="Oval 1321">
                <a:extLst>
                  <a:ext uri="{FF2B5EF4-FFF2-40B4-BE49-F238E27FC236}">
                    <a16:creationId xmlns:a16="http://schemas.microsoft.com/office/drawing/2014/main" id="{0CB9B657-47E9-4F18-83B5-157F8C1AD2F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94DCECDD-78D2-4BE3-8E1D-6C7844A009D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C68CB5AA-4070-4FEE-B69B-804809A6CB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5" name="Oval 1324">
                <a:extLst>
                  <a:ext uri="{FF2B5EF4-FFF2-40B4-BE49-F238E27FC236}">
                    <a16:creationId xmlns:a16="http://schemas.microsoft.com/office/drawing/2014/main" id="{C814ACD0-F438-4525-AA94-FF2803B4FA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BBCFC0D1-5711-49E1-AFB6-5CEDDCCA4C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85B491D9-D55C-4E58-9685-85581D02650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48BFE268-7F29-4566-9BA7-AB11EB1BB39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9" name="Group 1328">
              <a:extLst>
                <a:ext uri="{FF2B5EF4-FFF2-40B4-BE49-F238E27FC236}">
                  <a16:creationId xmlns:a16="http://schemas.microsoft.com/office/drawing/2014/main" id="{B0EF81CD-3482-449D-8A82-5A931081C8F7}"/>
                </a:ext>
              </a:extLst>
            </p:cNvPr>
            <p:cNvGrpSpPr/>
            <p:nvPr/>
          </p:nvGrpSpPr>
          <p:grpSpPr>
            <a:xfrm rot="10800000">
              <a:off x="8791858" y="3149270"/>
              <a:ext cx="242005" cy="46723"/>
              <a:chOff x="7979724" y="3580291"/>
              <a:chExt cx="242005" cy="43678"/>
            </a:xfrm>
          </p:grpSpPr>
          <p:sp>
            <p:nvSpPr>
              <p:cNvPr id="1330" name="Oval 1329">
                <a:extLst>
                  <a:ext uri="{FF2B5EF4-FFF2-40B4-BE49-F238E27FC236}">
                    <a16:creationId xmlns:a16="http://schemas.microsoft.com/office/drawing/2014/main" id="{95AD3A9D-420A-44BF-B194-BAE17830471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A3B2561B-9685-46D0-AFD5-53C786D3671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3EACF623-4CEC-4F59-8CD1-71AAAE6C3F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 name="Oval 1332">
                <a:extLst>
                  <a:ext uri="{FF2B5EF4-FFF2-40B4-BE49-F238E27FC236}">
                    <a16:creationId xmlns:a16="http://schemas.microsoft.com/office/drawing/2014/main" id="{45B9A948-7E82-494D-B628-4910DE6FAB9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7FE3C0D8-B5DF-48C8-80DE-E81D82E0E2F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805ECC17-0002-40ED-A542-FB9A7642C77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59339CE5-8872-4AED-9F75-D500EA1583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A5D4C6CC-6DF1-42CA-B426-D49806F516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8" name="Group 1337">
              <a:extLst>
                <a:ext uri="{FF2B5EF4-FFF2-40B4-BE49-F238E27FC236}">
                  <a16:creationId xmlns:a16="http://schemas.microsoft.com/office/drawing/2014/main" id="{92237F21-8F74-4B8C-908F-9A7541625BFE}"/>
                </a:ext>
              </a:extLst>
            </p:cNvPr>
            <p:cNvGrpSpPr/>
            <p:nvPr/>
          </p:nvGrpSpPr>
          <p:grpSpPr>
            <a:xfrm>
              <a:off x="8720701" y="3150086"/>
              <a:ext cx="242005" cy="43678"/>
              <a:chOff x="7979724" y="3580291"/>
              <a:chExt cx="242005" cy="43678"/>
            </a:xfrm>
          </p:grpSpPr>
          <p:sp>
            <p:nvSpPr>
              <p:cNvPr id="1339" name="Oval 1338">
                <a:extLst>
                  <a:ext uri="{FF2B5EF4-FFF2-40B4-BE49-F238E27FC236}">
                    <a16:creationId xmlns:a16="http://schemas.microsoft.com/office/drawing/2014/main" id="{D82CBA49-F844-4CC5-AA10-11BA88DFE7D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 name="Oval 1339">
                <a:extLst>
                  <a:ext uri="{FF2B5EF4-FFF2-40B4-BE49-F238E27FC236}">
                    <a16:creationId xmlns:a16="http://schemas.microsoft.com/office/drawing/2014/main" id="{619202C0-76AC-4B2E-9C31-BC8126FF372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1" name="Oval 1340">
                <a:extLst>
                  <a:ext uri="{FF2B5EF4-FFF2-40B4-BE49-F238E27FC236}">
                    <a16:creationId xmlns:a16="http://schemas.microsoft.com/office/drawing/2014/main" id="{B2CD4144-DACA-45D2-8BBA-7570A1CE0D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Oval 1341">
                <a:extLst>
                  <a:ext uri="{FF2B5EF4-FFF2-40B4-BE49-F238E27FC236}">
                    <a16:creationId xmlns:a16="http://schemas.microsoft.com/office/drawing/2014/main" id="{2755B2D5-940B-442E-A61B-12594D445F2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Oval 1342">
                <a:extLst>
                  <a:ext uri="{FF2B5EF4-FFF2-40B4-BE49-F238E27FC236}">
                    <a16:creationId xmlns:a16="http://schemas.microsoft.com/office/drawing/2014/main" id="{A6A889A1-8933-449C-8039-BDB812DAB7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Oval 1343">
                <a:extLst>
                  <a:ext uri="{FF2B5EF4-FFF2-40B4-BE49-F238E27FC236}">
                    <a16:creationId xmlns:a16="http://schemas.microsoft.com/office/drawing/2014/main" id="{CDC89F59-7DDE-4DFE-8166-AB377D98E6E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46843869-38E0-45F6-B6FD-CC7FC1CA07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9FCD28EB-2FC6-47EB-8569-3CFB02B8795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7" name="Group 1346">
              <a:extLst>
                <a:ext uri="{FF2B5EF4-FFF2-40B4-BE49-F238E27FC236}">
                  <a16:creationId xmlns:a16="http://schemas.microsoft.com/office/drawing/2014/main" id="{005EC293-D608-4A31-B6F7-0E5F873E81B9}"/>
                </a:ext>
              </a:extLst>
            </p:cNvPr>
            <p:cNvGrpSpPr/>
            <p:nvPr/>
          </p:nvGrpSpPr>
          <p:grpSpPr>
            <a:xfrm rot="10800000">
              <a:off x="9024148" y="3129026"/>
              <a:ext cx="242005" cy="46723"/>
              <a:chOff x="7979724" y="3580291"/>
              <a:chExt cx="242005" cy="43678"/>
            </a:xfrm>
          </p:grpSpPr>
          <p:sp>
            <p:nvSpPr>
              <p:cNvPr id="1348" name="Oval 1347">
                <a:extLst>
                  <a:ext uri="{FF2B5EF4-FFF2-40B4-BE49-F238E27FC236}">
                    <a16:creationId xmlns:a16="http://schemas.microsoft.com/office/drawing/2014/main" id="{C0BA3453-AA79-4DA2-868E-23C79A2BD1D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9" name="Oval 1348">
                <a:extLst>
                  <a:ext uri="{FF2B5EF4-FFF2-40B4-BE49-F238E27FC236}">
                    <a16:creationId xmlns:a16="http://schemas.microsoft.com/office/drawing/2014/main" id="{415560FF-0B23-4DE3-9E9B-CDBC327D07E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7656E2FD-84E3-4EB5-A19C-CE9EC0B3D80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0E0B5EC7-5D36-4AE1-A1B3-568246DB53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8D2C0152-FB55-46E4-BB63-7C4FF24F98E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079A6708-CEA1-42C6-A5F4-DDBE5452B3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F9096738-91AC-4CFA-BAA1-C6CE1FD8BE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C8B357B7-FFF4-4981-8964-1F544A4012D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6" name="Group 1355">
              <a:extLst>
                <a:ext uri="{FF2B5EF4-FFF2-40B4-BE49-F238E27FC236}">
                  <a16:creationId xmlns:a16="http://schemas.microsoft.com/office/drawing/2014/main" id="{5820328B-170D-4976-A862-0CD5AEC399DD}"/>
                </a:ext>
              </a:extLst>
            </p:cNvPr>
            <p:cNvGrpSpPr/>
            <p:nvPr/>
          </p:nvGrpSpPr>
          <p:grpSpPr>
            <a:xfrm>
              <a:off x="8952991" y="3129842"/>
              <a:ext cx="242005" cy="43678"/>
              <a:chOff x="7979724" y="3580291"/>
              <a:chExt cx="242005" cy="43678"/>
            </a:xfrm>
          </p:grpSpPr>
          <p:sp>
            <p:nvSpPr>
              <p:cNvPr id="1357" name="Oval 1356">
                <a:extLst>
                  <a:ext uri="{FF2B5EF4-FFF2-40B4-BE49-F238E27FC236}">
                    <a16:creationId xmlns:a16="http://schemas.microsoft.com/office/drawing/2014/main" id="{3FC88E5A-8027-425B-9F49-134D1DACA1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2724C703-0D7C-4F12-BCC2-094BDE6A39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5AF944A0-0386-4B15-B50B-DB3CE3DACD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DE3F7C02-91FC-4888-A9A6-95122095E21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EF01D6F1-C955-439A-93E5-04E554D50C6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1466E460-C9EB-40D1-9B3A-CF48977C896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3450E8CE-C0DA-4DC0-AD1B-F3662457405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AEFE2AA4-76D2-4BAA-8DC1-D25DEBE6085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5" name="Group 1364">
              <a:extLst>
                <a:ext uri="{FF2B5EF4-FFF2-40B4-BE49-F238E27FC236}">
                  <a16:creationId xmlns:a16="http://schemas.microsoft.com/office/drawing/2014/main" id="{4413BCF6-EF23-4493-A7AD-14523E2687FA}"/>
                </a:ext>
              </a:extLst>
            </p:cNvPr>
            <p:cNvGrpSpPr/>
            <p:nvPr/>
          </p:nvGrpSpPr>
          <p:grpSpPr>
            <a:xfrm rot="10800000">
              <a:off x="9265191" y="3132202"/>
              <a:ext cx="242005" cy="46723"/>
              <a:chOff x="7979724" y="3580291"/>
              <a:chExt cx="242005" cy="43678"/>
            </a:xfrm>
          </p:grpSpPr>
          <p:sp>
            <p:nvSpPr>
              <p:cNvPr id="1366" name="Oval 1365">
                <a:extLst>
                  <a:ext uri="{FF2B5EF4-FFF2-40B4-BE49-F238E27FC236}">
                    <a16:creationId xmlns:a16="http://schemas.microsoft.com/office/drawing/2014/main" id="{87CC8C47-ED31-45ED-9006-568E4436707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52DB75F9-A34A-43EF-989C-875764BB7F6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4CBABDFB-AFA7-4194-9EAB-A213866A61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55460F7B-162D-48D9-B0B4-EE5CBA30C37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E3690DB5-0314-4828-952E-BD392467BB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FEF4C4C3-065E-47B4-B895-A95EE36AD8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5EDCE1A0-E889-4E0A-9895-07EDDE9833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3" name="Oval 1372">
                <a:extLst>
                  <a:ext uri="{FF2B5EF4-FFF2-40B4-BE49-F238E27FC236}">
                    <a16:creationId xmlns:a16="http://schemas.microsoft.com/office/drawing/2014/main" id="{CC8E9F50-C08F-4F62-BA34-E20637D8643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4" name="Group 1373">
              <a:extLst>
                <a:ext uri="{FF2B5EF4-FFF2-40B4-BE49-F238E27FC236}">
                  <a16:creationId xmlns:a16="http://schemas.microsoft.com/office/drawing/2014/main" id="{3A5D72E3-CD90-45D1-BB39-0B1A12DAFC03}"/>
                </a:ext>
              </a:extLst>
            </p:cNvPr>
            <p:cNvGrpSpPr/>
            <p:nvPr/>
          </p:nvGrpSpPr>
          <p:grpSpPr>
            <a:xfrm rot="11689693">
              <a:off x="9194034" y="3133018"/>
              <a:ext cx="242005" cy="43678"/>
              <a:chOff x="7979724" y="3580291"/>
              <a:chExt cx="242005" cy="43678"/>
            </a:xfrm>
          </p:grpSpPr>
          <p:sp>
            <p:nvSpPr>
              <p:cNvPr id="1375" name="Oval 1374">
                <a:extLst>
                  <a:ext uri="{FF2B5EF4-FFF2-40B4-BE49-F238E27FC236}">
                    <a16:creationId xmlns:a16="http://schemas.microsoft.com/office/drawing/2014/main" id="{D0CD83F4-0670-44CA-AD20-739987AD03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6" name="Oval 1375">
                <a:extLst>
                  <a:ext uri="{FF2B5EF4-FFF2-40B4-BE49-F238E27FC236}">
                    <a16:creationId xmlns:a16="http://schemas.microsoft.com/office/drawing/2014/main" id="{0E1BE858-705E-4105-953F-3347ECD3F81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7" name="Oval 1376">
                <a:extLst>
                  <a:ext uri="{FF2B5EF4-FFF2-40B4-BE49-F238E27FC236}">
                    <a16:creationId xmlns:a16="http://schemas.microsoft.com/office/drawing/2014/main" id="{E444974E-8895-4482-A46A-34E8905CE3B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D972B680-7EB3-4D5C-84E2-7819BA1A68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5246E293-C502-4437-91B6-657D7854DE3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53F8D853-DBDB-4AE1-8535-4CECAB4514B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Oval 1380">
                <a:extLst>
                  <a:ext uri="{FF2B5EF4-FFF2-40B4-BE49-F238E27FC236}">
                    <a16:creationId xmlns:a16="http://schemas.microsoft.com/office/drawing/2014/main" id="{BD18E3E9-298E-4626-9FA3-C292F93CDB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7558D866-6C8D-45A4-AB87-666AEDDCC13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3" name="Group 1382">
              <a:extLst>
                <a:ext uri="{FF2B5EF4-FFF2-40B4-BE49-F238E27FC236}">
                  <a16:creationId xmlns:a16="http://schemas.microsoft.com/office/drawing/2014/main" id="{8035F599-2A52-40A1-AB6D-49C37771A2C2}"/>
                </a:ext>
              </a:extLst>
            </p:cNvPr>
            <p:cNvGrpSpPr/>
            <p:nvPr/>
          </p:nvGrpSpPr>
          <p:grpSpPr>
            <a:xfrm rot="21292958">
              <a:off x="9441488" y="3133042"/>
              <a:ext cx="242005" cy="46723"/>
              <a:chOff x="7979724" y="3580291"/>
              <a:chExt cx="242005" cy="43678"/>
            </a:xfrm>
          </p:grpSpPr>
          <p:sp>
            <p:nvSpPr>
              <p:cNvPr id="1384" name="Oval 1383">
                <a:extLst>
                  <a:ext uri="{FF2B5EF4-FFF2-40B4-BE49-F238E27FC236}">
                    <a16:creationId xmlns:a16="http://schemas.microsoft.com/office/drawing/2014/main" id="{7ABF4B81-6390-45FA-A15E-948721989E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B3B9E2C3-8B29-40BB-B72E-CF26E61519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8447FF40-AC8A-4C4B-9191-CF54DBF3C43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D583AA20-34E2-4B7E-936E-8353D18FE0F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01064582-EB3B-4644-8EC2-ED4F21156C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9" name="Oval 1388">
                <a:extLst>
                  <a:ext uri="{FF2B5EF4-FFF2-40B4-BE49-F238E27FC236}">
                    <a16:creationId xmlns:a16="http://schemas.microsoft.com/office/drawing/2014/main" id="{60548632-48D7-45A6-B651-347C5F72C4B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0" name="Oval 1389">
                <a:extLst>
                  <a:ext uri="{FF2B5EF4-FFF2-40B4-BE49-F238E27FC236}">
                    <a16:creationId xmlns:a16="http://schemas.microsoft.com/office/drawing/2014/main" id="{6BF080B1-E65B-45D4-81FE-9D3A280DD6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1" name="Oval 1390">
                <a:extLst>
                  <a:ext uri="{FF2B5EF4-FFF2-40B4-BE49-F238E27FC236}">
                    <a16:creationId xmlns:a16="http://schemas.microsoft.com/office/drawing/2014/main" id="{FB11CFE1-9AB3-4AB9-AB96-9320B305132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2" name="Group 1391">
              <a:extLst>
                <a:ext uri="{FF2B5EF4-FFF2-40B4-BE49-F238E27FC236}">
                  <a16:creationId xmlns:a16="http://schemas.microsoft.com/office/drawing/2014/main" id="{4737ADAD-9328-493B-B58A-FC94BCBD41F8}"/>
                </a:ext>
              </a:extLst>
            </p:cNvPr>
            <p:cNvGrpSpPr/>
            <p:nvPr/>
          </p:nvGrpSpPr>
          <p:grpSpPr>
            <a:xfrm>
              <a:off x="9370331" y="3133858"/>
              <a:ext cx="242005" cy="43678"/>
              <a:chOff x="7979724" y="3580291"/>
              <a:chExt cx="242005" cy="43678"/>
            </a:xfrm>
          </p:grpSpPr>
          <p:sp>
            <p:nvSpPr>
              <p:cNvPr id="1393" name="Oval 1392">
                <a:extLst>
                  <a:ext uri="{FF2B5EF4-FFF2-40B4-BE49-F238E27FC236}">
                    <a16:creationId xmlns:a16="http://schemas.microsoft.com/office/drawing/2014/main" id="{141E2717-3EA9-461F-B71B-995D21496C2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Oval 1393">
                <a:extLst>
                  <a:ext uri="{FF2B5EF4-FFF2-40B4-BE49-F238E27FC236}">
                    <a16:creationId xmlns:a16="http://schemas.microsoft.com/office/drawing/2014/main" id="{F475D576-9C3D-49B6-A130-01A440FAFE8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Oval 1394">
                <a:extLst>
                  <a:ext uri="{FF2B5EF4-FFF2-40B4-BE49-F238E27FC236}">
                    <a16:creationId xmlns:a16="http://schemas.microsoft.com/office/drawing/2014/main" id="{C518B88C-BDA8-409C-A369-4CC98C1F414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6" name="Oval 1395">
                <a:extLst>
                  <a:ext uri="{FF2B5EF4-FFF2-40B4-BE49-F238E27FC236}">
                    <a16:creationId xmlns:a16="http://schemas.microsoft.com/office/drawing/2014/main" id="{72771607-3BBA-48DD-A492-F8FA6451B19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7" name="Oval 1396">
                <a:extLst>
                  <a:ext uri="{FF2B5EF4-FFF2-40B4-BE49-F238E27FC236}">
                    <a16:creationId xmlns:a16="http://schemas.microsoft.com/office/drawing/2014/main" id="{056D8D9D-0AC4-4DF7-8C3F-20F49FF1271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8" name="Oval 1397">
                <a:extLst>
                  <a:ext uri="{FF2B5EF4-FFF2-40B4-BE49-F238E27FC236}">
                    <a16:creationId xmlns:a16="http://schemas.microsoft.com/office/drawing/2014/main" id="{823E026C-9153-412D-B24D-CE673DBC890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9" name="Oval 1398">
                <a:extLst>
                  <a:ext uri="{FF2B5EF4-FFF2-40B4-BE49-F238E27FC236}">
                    <a16:creationId xmlns:a16="http://schemas.microsoft.com/office/drawing/2014/main" id="{982BA848-BEB6-443E-BA4F-B4B5B84A020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0" name="Oval 1399">
                <a:extLst>
                  <a:ext uri="{FF2B5EF4-FFF2-40B4-BE49-F238E27FC236}">
                    <a16:creationId xmlns:a16="http://schemas.microsoft.com/office/drawing/2014/main" id="{9A4BED1B-5591-4B4A-AFB2-91F4A2B010F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1" name="Group 1400">
              <a:extLst>
                <a:ext uri="{FF2B5EF4-FFF2-40B4-BE49-F238E27FC236}">
                  <a16:creationId xmlns:a16="http://schemas.microsoft.com/office/drawing/2014/main" id="{E1B47C61-AF1F-4575-8771-FD8D28C6525E}"/>
                </a:ext>
              </a:extLst>
            </p:cNvPr>
            <p:cNvGrpSpPr/>
            <p:nvPr/>
          </p:nvGrpSpPr>
          <p:grpSpPr>
            <a:xfrm rot="10800000">
              <a:off x="9682531" y="3136218"/>
              <a:ext cx="242005" cy="46723"/>
              <a:chOff x="7979724" y="3580291"/>
              <a:chExt cx="242005" cy="43678"/>
            </a:xfrm>
          </p:grpSpPr>
          <p:sp>
            <p:nvSpPr>
              <p:cNvPr id="1402" name="Oval 1401">
                <a:extLst>
                  <a:ext uri="{FF2B5EF4-FFF2-40B4-BE49-F238E27FC236}">
                    <a16:creationId xmlns:a16="http://schemas.microsoft.com/office/drawing/2014/main" id="{0E5A2AAE-DBA3-4FA3-A273-B5CC4D6C0E5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Oval 1402">
                <a:extLst>
                  <a:ext uri="{FF2B5EF4-FFF2-40B4-BE49-F238E27FC236}">
                    <a16:creationId xmlns:a16="http://schemas.microsoft.com/office/drawing/2014/main" id="{7390B473-3DD4-49D8-8561-F93159354C5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Oval 1403">
                <a:extLst>
                  <a:ext uri="{FF2B5EF4-FFF2-40B4-BE49-F238E27FC236}">
                    <a16:creationId xmlns:a16="http://schemas.microsoft.com/office/drawing/2014/main" id="{631533AA-D982-472E-BBF3-20E392769D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5" name="Oval 1404">
                <a:extLst>
                  <a:ext uri="{FF2B5EF4-FFF2-40B4-BE49-F238E27FC236}">
                    <a16:creationId xmlns:a16="http://schemas.microsoft.com/office/drawing/2014/main" id="{522D0B27-2E85-492E-827D-03C06CD7DE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Oval 1405">
                <a:extLst>
                  <a:ext uri="{FF2B5EF4-FFF2-40B4-BE49-F238E27FC236}">
                    <a16:creationId xmlns:a16="http://schemas.microsoft.com/office/drawing/2014/main" id="{C093535A-0E78-4C38-92C8-122A2156563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7" name="Oval 1406">
                <a:extLst>
                  <a:ext uri="{FF2B5EF4-FFF2-40B4-BE49-F238E27FC236}">
                    <a16:creationId xmlns:a16="http://schemas.microsoft.com/office/drawing/2014/main" id="{F6E0A5B9-8D32-4A41-8A3B-9E3346865C6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8" name="Oval 1407">
                <a:extLst>
                  <a:ext uri="{FF2B5EF4-FFF2-40B4-BE49-F238E27FC236}">
                    <a16:creationId xmlns:a16="http://schemas.microsoft.com/office/drawing/2014/main" id="{1985F827-1834-46B6-AFD6-064642DA15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Oval 1408">
                <a:extLst>
                  <a:ext uri="{FF2B5EF4-FFF2-40B4-BE49-F238E27FC236}">
                    <a16:creationId xmlns:a16="http://schemas.microsoft.com/office/drawing/2014/main" id="{45F5CD20-DEC4-4A54-92B8-75FFC4AE4C0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0" name="Group 1409">
              <a:extLst>
                <a:ext uri="{FF2B5EF4-FFF2-40B4-BE49-F238E27FC236}">
                  <a16:creationId xmlns:a16="http://schemas.microsoft.com/office/drawing/2014/main" id="{EBDED381-CAD8-46CB-8E50-F804CC941633}"/>
                </a:ext>
              </a:extLst>
            </p:cNvPr>
            <p:cNvGrpSpPr/>
            <p:nvPr/>
          </p:nvGrpSpPr>
          <p:grpSpPr>
            <a:xfrm>
              <a:off x="9611374" y="3137034"/>
              <a:ext cx="242005" cy="43678"/>
              <a:chOff x="7979724" y="3580291"/>
              <a:chExt cx="242005" cy="43678"/>
            </a:xfrm>
          </p:grpSpPr>
          <p:sp>
            <p:nvSpPr>
              <p:cNvPr id="1411" name="Oval 1410">
                <a:extLst>
                  <a:ext uri="{FF2B5EF4-FFF2-40B4-BE49-F238E27FC236}">
                    <a16:creationId xmlns:a16="http://schemas.microsoft.com/office/drawing/2014/main" id="{86B9832F-5534-4F99-AB4D-C6F584FAAB9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Oval 1411">
                <a:extLst>
                  <a:ext uri="{FF2B5EF4-FFF2-40B4-BE49-F238E27FC236}">
                    <a16:creationId xmlns:a16="http://schemas.microsoft.com/office/drawing/2014/main" id="{7A8AD424-ACA1-4825-B96F-E51D0D16B0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3" name="Oval 1412">
                <a:extLst>
                  <a:ext uri="{FF2B5EF4-FFF2-40B4-BE49-F238E27FC236}">
                    <a16:creationId xmlns:a16="http://schemas.microsoft.com/office/drawing/2014/main" id="{0FF69BFF-1D19-4129-B6ED-DC38A3BB9C1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4" name="Oval 1413">
                <a:extLst>
                  <a:ext uri="{FF2B5EF4-FFF2-40B4-BE49-F238E27FC236}">
                    <a16:creationId xmlns:a16="http://schemas.microsoft.com/office/drawing/2014/main" id="{2A64CD91-F0A1-4CD4-A50D-7BC198F78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5" name="Oval 1414">
                <a:extLst>
                  <a:ext uri="{FF2B5EF4-FFF2-40B4-BE49-F238E27FC236}">
                    <a16:creationId xmlns:a16="http://schemas.microsoft.com/office/drawing/2014/main" id="{C7FD4A4A-1597-47CF-B36D-7FD50AC6127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6" name="Oval 1415">
                <a:extLst>
                  <a:ext uri="{FF2B5EF4-FFF2-40B4-BE49-F238E27FC236}">
                    <a16:creationId xmlns:a16="http://schemas.microsoft.com/office/drawing/2014/main" id="{2E85036F-CBF9-43BD-AD14-2E8D66E084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Oval 1416">
                <a:extLst>
                  <a:ext uri="{FF2B5EF4-FFF2-40B4-BE49-F238E27FC236}">
                    <a16:creationId xmlns:a16="http://schemas.microsoft.com/office/drawing/2014/main" id="{BF941B63-406C-4355-9FBB-0B152E28882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8" name="Oval 1417">
                <a:extLst>
                  <a:ext uri="{FF2B5EF4-FFF2-40B4-BE49-F238E27FC236}">
                    <a16:creationId xmlns:a16="http://schemas.microsoft.com/office/drawing/2014/main" id="{27AF8432-4821-4B8D-91FE-09771B166DF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9" name="Group 1418">
              <a:extLst>
                <a:ext uri="{FF2B5EF4-FFF2-40B4-BE49-F238E27FC236}">
                  <a16:creationId xmlns:a16="http://schemas.microsoft.com/office/drawing/2014/main" id="{1CF45547-20E6-45B1-8DC9-9F6B8A4B60FF}"/>
                </a:ext>
              </a:extLst>
            </p:cNvPr>
            <p:cNvGrpSpPr/>
            <p:nvPr/>
          </p:nvGrpSpPr>
          <p:grpSpPr>
            <a:xfrm rot="10800000">
              <a:off x="8761387" y="3418096"/>
              <a:ext cx="242005" cy="46723"/>
              <a:chOff x="7979724" y="3580291"/>
              <a:chExt cx="242005" cy="43678"/>
            </a:xfrm>
          </p:grpSpPr>
          <p:sp>
            <p:nvSpPr>
              <p:cNvPr id="1420" name="Oval 1419">
                <a:extLst>
                  <a:ext uri="{FF2B5EF4-FFF2-40B4-BE49-F238E27FC236}">
                    <a16:creationId xmlns:a16="http://schemas.microsoft.com/office/drawing/2014/main" id="{1F661D00-842D-479E-91C0-644645D63A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1" name="Oval 1420">
                <a:extLst>
                  <a:ext uri="{FF2B5EF4-FFF2-40B4-BE49-F238E27FC236}">
                    <a16:creationId xmlns:a16="http://schemas.microsoft.com/office/drawing/2014/main" id="{451E6029-2BF8-4A67-937E-FE24E380B89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Oval 1421">
                <a:extLst>
                  <a:ext uri="{FF2B5EF4-FFF2-40B4-BE49-F238E27FC236}">
                    <a16:creationId xmlns:a16="http://schemas.microsoft.com/office/drawing/2014/main" id="{E1E5ECDF-B489-40AB-BFA9-2398D6B5773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Oval 1422">
                <a:extLst>
                  <a:ext uri="{FF2B5EF4-FFF2-40B4-BE49-F238E27FC236}">
                    <a16:creationId xmlns:a16="http://schemas.microsoft.com/office/drawing/2014/main" id="{F4164D42-108F-4D41-9E07-B65139CBFD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Oval 1423">
                <a:extLst>
                  <a:ext uri="{FF2B5EF4-FFF2-40B4-BE49-F238E27FC236}">
                    <a16:creationId xmlns:a16="http://schemas.microsoft.com/office/drawing/2014/main" id="{18255343-EAC4-45F7-B1AE-F9472A9C58B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5" name="Oval 1424">
                <a:extLst>
                  <a:ext uri="{FF2B5EF4-FFF2-40B4-BE49-F238E27FC236}">
                    <a16:creationId xmlns:a16="http://schemas.microsoft.com/office/drawing/2014/main" id="{C55C0D29-C79A-40D8-B676-0117B3A955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6" name="Oval 1425">
                <a:extLst>
                  <a:ext uri="{FF2B5EF4-FFF2-40B4-BE49-F238E27FC236}">
                    <a16:creationId xmlns:a16="http://schemas.microsoft.com/office/drawing/2014/main" id="{D8B9875E-9096-4884-8E69-E010524EA6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7" name="Oval 1426">
                <a:extLst>
                  <a:ext uri="{FF2B5EF4-FFF2-40B4-BE49-F238E27FC236}">
                    <a16:creationId xmlns:a16="http://schemas.microsoft.com/office/drawing/2014/main" id="{E3B0BDFF-F53F-4C73-8490-FED7C3B7F4F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8" name="Group 1427">
              <a:extLst>
                <a:ext uri="{FF2B5EF4-FFF2-40B4-BE49-F238E27FC236}">
                  <a16:creationId xmlns:a16="http://schemas.microsoft.com/office/drawing/2014/main" id="{32C3319E-EA60-4443-ADE5-A4C0D468F341}"/>
                </a:ext>
              </a:extLst>
            </p:cNvPr>
            <p:cNvGrpSpPr/>
            <p:nvPr/>
          </p:nvGrpSpPr>
          <p:grpSpPr>
            <a:xfrm>
              <a:off x="8690230" y="3418912"/>
              <a:ext cx="242005" cy="43678"/>
              <a:chOff x="7979724" y="3580291"/>
              <a:chExt cx="242005" cy="43678"/>
            </a:xfrm>
          </p:grpSpPr>
          <p:sp>
            <p:nvSpPr>
              <p:cNvPr id="1429" name="Oval 1428">
                <a:extLst>
                  <a:ext uri="{FF2B5EF4-FFF2-40B4-BE49-F238E27FC236}">
                    <a16:creationId xmlns:a16="http://schemas.microsoft.com/office/drawing/2014/main" id="{856BA963-298B-4670-A332-85DC199C82C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0" name="Oval 1429">
                <a:extLst>
                  <a:ext uri="{FF2B5EF4-FFF2-40B4-BE49-F238E27FC236}">
                    <a16:creationId xmlns:a16="http://schemas.microsoft.com/office/drawing/2014/main" id="{B173CFFE-5276-460B-AA2C-09543E2827B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1" name="Oval 1430">
                <a:extLst>
                  <a:ext uri="{FF2B5EF4-FFF2-40B4-BE49-F238E27FC236}">
                    <a16:creationId xmlns:a16="http://schemas.microsoft.com/office/drawing/2014/main" id="{7D07E4B4-93C9-42CA-AF95-B10B51B770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2" name="Oval 1431">
                <a:extLst>
                  <a:ext uri="{FF2B5EF4-FFF2-40B4-BE49-F238E27FC236}">
                    <a16:creationId xmlns:a16="http://schemas.microsoft.com/office/drawing/2014/main" id="{68D8DBC5-6FE2-4212-9ECB-5C16A44786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Oval 1432">
                <a:extLst>
                  <a:ext uri="{FF2B5EF4-FFF2-40B4-BE49-F238E27FC236}">
                    <a16:creationId xmlns:a16="http://schemas.microsoft.com/office/drawing/2014/main" id="{BD50D711-6731-462E-A196-9C23F6D88F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Oval 1433">
                <a:extLst>
                  <a:ext uri="{FF2B5EF4-FFF2-40B4-BE49-F238E27FC236}">
                    <a16:creationId xmlns:a16="http://schemas.microsoft.com/office/drawing/2014/main" id="{02C2C5B9-A8AB-4113-8398-56B67906632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 name="Oval 1434">
                <a:extLst>
                  <a:ext uri="{FF2B5EF4-FFF2-40B4-BE49-F238E27FC236}">
                    <a16:creationId xmlns:a16="http://schemas.microsoft.com/office/drawing/2014/main" id="{6C72307C-1600-4CEC-9411-9DCE37F1A3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Oval 1435">
                <a:extLst>
                  <a:ext uri="{FF2B5EF4-FFF2-40B4-BE49-F238E27FC236}">
                    <a16:creationId xmlns:a16="http://schemas.microsoft.com/office/drawing/2014/main" id="{C2C9B770-9E69-4DCC-8EF3-E1EC8A1B281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7" name="Group 1436">
              <a:extLst>
                <a:ext uri="{FF2B5EF4-FFF2-40B4-BE49-F238E27FC236}">
                  <a16:creationId xmlns:a16="http://schemas.microsoft.com/office/drawing/2014/main" id="{8A6B70C9-7F9D-4B84-A4E6-05BA3C47C5BF}"/>
                </a:ext>
              </a:extLst>
            </p:cNvPr>
            <p:cNvGrpSpPr/>
            <p:nvPr/>
          </p:nvGrpSpPr>
          <p:grpSpPr>
            <a:xfrm rot="10800000">
              <a:off x="9002430" y="3421272"/>
              <a:ext cx="242005" cy="46723"/>
              <a:chOff x="7979724" y="3580291"/>
              <a:chExt cx="242005" cy="43678"/>
            </a:xfrm>
          </p:grpSpPr>
          <p:sp>
            <p:nvSpPr>
              <p:cNvPr id="1438" name="Oval 1437">
                <a:extLst>
                  <a:ext uri="{FF2B5EF4-FFF2-40B4-BE49-F238E27FC236}">
                    <a16:creationId xmlns:a16="http://schemas.microsoft.com/office/drawing/2014/main" id="{F6A129FD-FCA2-4D33-9445-D2312679E7F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Oval 1438">
                <a:extLst>
                  <a:ext uri="{FF2B5EF4-FFF2-40B4-BE49-F238E27FC236}">
                    <a16:creationId xmlns:a16="http://schemas.microsoft.com/office/drawing/2014/main" id="{4AD0FECC-391D-4D0A-9E8E-193B1AD1DC5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Oval 1439">
                <a:extLst>
                  <a:ext uri="{FF2B5EF4-FFF2-40B4-BE49-F238E27FC236}">
                    <a16:creationId xmlns:a16="http://schemas.microsoft.com/office/drawing/2014/main" id="{81B4A1FD-1FD4-4D09-997A-15AF78B7EEE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Oval 1440">
                <a:extLst>
                  <a:ext uri="{FF2B5EF4-FFF2-40B4-BE49-F238E27FC236}">
                    <a16:creationId xmlns:a16="http://schemas.microsoft.com/office/drawing/2014/main" id="{E296557C-A989-49B0-8E71-0C9C6615273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Oval 1441">
                <a:extLst>
                  <a:ext uri="{FF2B5EF4-FFF2-40B4-BE49-F238E27FC236}">
                    <a16:creationId xmlns:a16="http://schemas.microsoft.com/office/drawing/2014/main" id="{010104A9-FE78-4F7F-93A3-FB473D3EFD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Oval 1442">
                <a:extLst>
                  <a:ext uri="{FF2B5EF4-FFF2-40B4-BE49-F238E27FC236}">
                    <a16:creationId xmlns:a16="http://schemas.microsoft.com/office/drawing/2014/main" id="{3DDAE894-A2CC-4E55-B6A8-BF24BFE5339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Oval 1443">
                <a:extLst>
                  <a:ext uri="{FF2B5EF4-FFF2-40B4-BE49-F238E27FC236}">
                    <a16:creationId xmlns:a16="http://schemas.microsoft.com/office/drawing/2014/main" id="{6DFF29B7-4A0D-4D3B-8F6B-4AE7F39B72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5" name="Oval 1444">
                <a:extLst>
                  <a:ext uri="{FF2B5EF4-FFF2-40B4-BE49-F238E27FC236}">
                    <a16:creationId xmlns:a16="http://schemas.microsoft.com/office/drawing/2014/main" id="{DA69AD74-5F27-4AC3-B35E-F3433F15F11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6" name="Group 1445">
              <a:extLst>
                <a:ext uri="{FF2B5EF4-FFF2-40B4-BE49-F238E27FC236}">
                  <a16:creationId xmlns:a16="http://schemas.microsoft.com/office/drawing/2014/main" id="{4A6A8DCC-2DE8-4056-A82A-0F3EE7DA7F2E}"/>
                </a:ext>
              </a:extLst>
            </p:cNvPr>
            <p:cNvGrpSpPr/>
            <p:nvPr/>
          </p:nvGrpSpPr>
          <p:grpSpPr>
            <a:xfrm rot="11689693">
              <a:off x="8931273" y="3422088"/>
              <a:ext cx="242005" cy="43678"/>
              <a:chOff x="7979724" y="3580291"/>
              <a:chExt cx="242005" cy="43678"/>
            </a:xfrm>
          </p:grpSpPr>
          <p:sp>
            <p:nvSpPr>
              <p:cNvPr id="1447" name="Oval 1446">
                <a:extLst>
                  <a:ext uri="{FF2B5EF4-FFF2-40B4-BE49-F238E27FC236}">
                    <a16:creationId xmlns:a16="http://schemas.microsoft.com/office/drawing/2014/main" id="{5AFE71DC-9362-460F-B222-286E20D69E2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8" name="Oval 1447">
                <a:extLst>
                  <a:ext uri="{FF2B5EF4-FFF2-40B4-BE49-F238E27FC236}">
                    <a16:creationId xmlns:a16="http://schemas.microsoft.com/office/drawing/2014/main" id="{4E0A9E52-B2DA-484B-833D-4978516609F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Oval 1448">
                <a:extLst>
                  <a:ext uri="{FF2B5EF4-FFF2-40B4-BE49-F238E27FC236}">
                    <a16:creationId xmlns:a16="http://schemas.microsoft.com/office/drawing/2014/main" id="{1B65B29B-EB6C-48A0-AF04-FC5501DC66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0" name="Oval 1449">
                <a:extLst>
                  <a:ext uri="{FF2B5EF4-FFF2-40B4-BE49-F238E27FC236}">
                    <a16:creationId xmlns:a16="http://schemas.microsoft.com/office/drawing/2014/main" id="{F4FD0CA1-B023-4020-8E80-09941513E0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Oval 1450">
                <a:extLst>
                  <a:ext uri="{FF2B5EF4-FFF2-40B4-BE49-F238E27FC236}">
                    <a16:creationId xmlns:a16="http://schemas.microsoft.com/office/drawing/2014/main" id="{AB4EE46B-B2E8-45B7-90D5-0A3E834D82D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Oval 1451">
                <a:extLst>
                  <a:ext uri="{FF2B5EF4-FFF2-40B4-BE49-F238E27FC236}">
                    <a16:creationId xmlns:a16="http://schemas.microsoft.com/office/drawing/2014/main" id="{C8BDC46C-D759-475B-8634-A0D3B01AD0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3" name="Oval 1452">
                <a:extLst>
                  <a:ext uri="{FF2B5EF4-FFF2-40B4-BE49-F238E27FC236}">
                    <a16:creationId xmlns:a16="http://schemas.microsoft.com/office/drawing/2014/main" id="{8547C049-C68D-4464-8CBD-7AE7F6B81F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 name="Oval 1453">
                <a:extLst>
                  <a:ext uri="{FF2B5EF4-FFF2-40B4-BE49-F238E27FC236}">
                    <a16:creationId xmlns:a16="http://schemas.microsoft.com/office/drawing/2014/main" id="{6602550D-4491-4113-9C7E-1819BF0F79B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5" name="Group 1454">
              <a:extLst>
                <a:ext uri="{FF2B5EF4-FFF2-40B4-BE49-F238E27FC236}">
                  <a16:creationId xmlns:a16="http://schemas.microsoft.com/office/drawing/2014/main" id="{A6107215-6A3A-4AD6-8A05-8EFAC7175B37}"/>
                </a:ext>
              </a:extLst>
            </p:cNvPr>
            <p:cNvGrpSpPr/>
            <p:nvPr/>
          </p:nvGrpSpPr>
          <p:grpSpPr>
            <a:xfrm rot="21292958">
              <a:off x="9178727" y="3422112"/>
              <a:ext cx="242005" cy="46723"/>
              <a:chOff x="7979724" y="3580291"/>
              <a:chExt cx="242005" cy="43678"/>
            </a:xfrm>
          </p:grpSpPr>
          <p:sp>
            <p:nvSpPr>
              <p:cNvPr id="1456" name="Oval 1455">
                <a:extLst>
                  <a:ext uri="{FF2B5EF4-FFF2-40B4-BE49-F238E27FC236}">
                    <a16:creationId xmlns:a16="http://schemas.microsoft.com/office/drawing/2014/main" id="{277CBC50-614B-4093-8446-142411C9A53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7" name="Oval 1456">
                <a:extLst>
                  <a:ext uri="{FF2B5EF4-FFF2-40B4-BE49-F238E27FC236}">
                    <a16:creationId xmlns:a16="http://schemas.microsoft.com/office/drawing/2014/main" id="{8E5E5AD5-B3E6-4B44-B151-9FED3524305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8" name="Oval 1457">
                <a:extLst>
                  <a:ext uri="{FF2B5EF4-FFF2-40B4-BE49-F238E27FC236}">
                    <a16:creationId xmlns:a16="http://schemas.microsoft.com/office/drawing/2014/main" id="{6BE9BA5C-154D-4635-8D60-69234220CD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9" name="Oval 1458">
                <a:extLst>
                  <a:ext uri="{FF2B5EF4-FFF2-40B4-BE49-F238E27FC236}">
                    <a16:creationId xmlns:a16="http://schemas.microsoft.com/office/drawing/2014/main" id="{6921934A-0C17-40C1-829A-F91E863E27D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0" name="Oval 1459">
                <a:extLst>
                  <a:ext uri="{FF2B5EF4-FFF2-40B4-BE49-F238E27FC236}">
                    <a16:creationId xmlns:a16="http://schemas.microsoft.com/office/drawing/2014/main" id="{EF9F6CEA-1EE3-4243-BD5E-452EED063D7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1" name="Oval 1460">
                <a:extLst>
                  <a:ext uri="{FF2B5EF4-FFF2-40B4-BE49-F238E27FC236}">
                    <a16:creationId xmlns:a16="http://schemas.microsoft.com/office/drawing/2014/main" id="{F148B91B-44FD-47F4-A37D-68B0D06B66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2" name="Oval 1461">
                <a:extLst>
                  <a:ext uri="{FF2B5EF4-FFF2-40B4-BE49-F238E27FC236}">
                    <a16:creationId xmlns:a16="http://schemas.microsoft.com/office/drawing/2014/main" id="{84189AAC-091F-46A1-9187-69A0180AA23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3" name="Oval 1462">
                <a:extLst>
                  <a:ext uri="{FF2B5EF4-FFF2-40B4-BE49-F238E27FC236}">
                    <a16:creationId xmlns:a16="http://schemas.microsoft.com/office/drawing/2014/main" id="{DC87960A-183B-4F34-B5EC-8C82F47C51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4" name="Group 1463">
              <a:extLst>
                <a:ext uri="{FF2B5EF4-FFF2-40B4-BE49-F238E27FC236}">
                  <a16:creationId xmlns:a16="http://schemas.microsoft.com/office/drawing/2014/main" id="{AF84CA5A-29A0-4C40-93C6-C85899CD2306}"/>
                </a:ext>
              </a:extLst>
            </p:cNvPr>
            <p:cNvGrpSpPr/>
            <p:nvPr/>
          </p:nvGrpSpPr>
          <p:grpSpPr>
            <a:xfrm>
              <a:off x="9107570" y="3422928"/>
              <a:ext cx="242005" cy="43678"/>
              <a:chOff x="7979724" y="3580291"/>
              <a:chExt cx="242005" cy="43678"/>
            </a:xfrm>
          </p:grpSpPr>
          <p:sp>
            <p:nvSpPr>
              <p:cNvPr id="1465" name="Oval 1464">
                <a:extLst>
                  <a:ext uri="{FF2B5EF4-FFF2-40B4-BE49-F238E27FC236}">
                    <a16:creationId xmlns:a16="http://schemas.microsoft.com/office/drawing/2014/main" id="{7C2E62AF-8CDB-4719-B62F-CD38A6DF18B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6" name="Oval 1465">
                <a:extLst>
                  <a:ext uri="{FF2B5EF4-FFF2-40B4-BE49-F238E27FC236}">
                    <a16:creationId xmlns:a16="http://schemas.microsoft.com/office/drawing/2014/main" id="{9747FDC7-B2CE-4B85-9983-E0C020D68A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7" name="Oval 1466">
                <a:extLst>
                  <a:ext uri="{FF2B5EF4-FFF2-40B4-BE49-F238E27FC236}">
                    <a16:creationId xmlns:a16="http://schemas.microsoft.com/office/drawing/2014/main" id="{181587DF-7FA1-4E25-91AF-1B5D3030684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8" name="Oval 1467">
                <a:extLst>
                  <a:ext uri="{FF2B5EF4-FFF2-40B4-BE49-F238E27FC236}">
                    <a16:creationId xmlns:a16="http://schemas.microsoft.com/office/drawing/2014/main" id="{43B85AA8-756A-427A-86F7-5ED6615B444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9" name="Oval 1468">
                <a:extLst>
                  <a:ext uri="{FF2B5EF4-FFF2-40B4-BE49-F238E27FC236}">
                    <a16:creationId xmlns:a16="http://schemas.microsoft.com/office/drawing/2014/main" id="{DAF2E04C-C0AC-4B78-946C-954971668AA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Oval 1469">
                <a:extLst>
                  <a:ext uri="{FF2B5EF4-FFF2-40B4-BE49-F238E27FC236}">
                    <a16:creationId xmlns:a16="http://schemas.microsoft.com/office/drawing/2014/main" id="{7002FC12-5841-4DE7-A15D-2262C15E03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Oval 1470">
                <a:extLst>
                  <a:ext uri="{FF2B5EF4-FFF2-40B4-BE49-F238E27FC236}">
                    <a16:creationId xmlns:a16="http://schemas.microsoft.com/office/drawing/2014/main" id="{26FAA07A-E8EE-46C2-B9D1-9704CF5932C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2" name="Oval 1471">
                <a:extLst>
                  <a:ext uri="{FF2B5EF4-FFF2-40B4-BE49-F238E27FC236}">
                    <a16:creationId xmlns:a16="http://schemas.microsoft.com/office/drawing/2014/main" id="{1B23305E-396F-4245-8A9B-F55F5981086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3" name="Group 1472">
              <a:extLst>
                <a:ext uri="{FF2B5EF4-FFF2-40B4-BE49-F238E27FC236}">
                  <a16:creationId xmlns:a16="http://schemas.microsoft.com/office/drawing/2014/main" id="{18D4034F-0128-4265-87A3-25492A5C00F4}"/>
                </a:ext>
              </a:extLst>
            </p:cNvPr>
            <p:cNvGrpSpPr/>
            <p:nvPr/>
          </p:nvGrpSpPr>
          <p:grpSpPr>
            <a:xfrm rot="10800000">
              <a:off x="9419770" y="3425288"/>
              <a:ext cx="242005" cy="46723"/>
              <a:chOff x="7979724" y="3580291"/>
              <a:chExt cx="242005" cy="43678"/>
            </a:xfrm>
          </p:grpSpPr>
          <p:sp>
            <p:nvSpPr>
              <p:cNvPr id="1474" name="Oval 1473">
                <a:extLst>
                  <a:ext uri="{FF2B5EF4-FFF2-40B4-BE49-F238E27FC236}">
                    <a16:creationId xmlns:a16="http://schemas.microsoft.com/office/drawing/2014/main" id="{BC10A4C6-8F11-43EC-A9B8-0B8FDF65D92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Oval 1474">
                <a:extLst>
                  <a:ext uri="{FF2B5EF4-FFF2-40B4-BE49-F238E27FC236}">
                    <a16:creationId xmlns:a16="http://schemas.microsoft.com/office/drawing/2014/main" id="{4058D56B-3DE2-4F82-B237-25E60AA1BBF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Oval 1475">
                <a:extLst>
                  <a:ext uri="{FF2B5EF4-FFF2-40B4-BE49-F238E27FC236}">
                    <a16:creationId xmlns:a16="http://schemas.microsoft.com/office/drawing/2014/main" id="{F1F496AF-5896-43F7-B95D-93178BDBD1C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7" name="Oval 1476">
                <a:extLst>
                  <a:ext uri="{FF2B5EF4-FFF2-40B4-BE49-F238E27FC236}">
                    <a16:creationId xmlns:a16="http://schemas.microsoft.com/office/drawing/2014/main" id="{984C43C7-3CFB-42F7-A0B0-C79FA429A8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Oval 1477">
                <a:extLst>
                  <a:ext uri="{FF2B5EF4-FFF2-40B4-BE49-F238E27FC236}">
                    <a16:creationId xmlns:a16="http://schemas.microsoft.com/office/drawing/2014/main" id="{F04FA791-4670-44F5-82B6-A340C64B2A4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Oval 1478">
                <a:extLst>
                  <a:ext uri="{FF2B5EF4-FFF2-40B4-BE49-F238E27FC236}">
                    <a16:creationId xmlns:a16="http://schemas.microsoft.com/office/drawing/2014/main" id="{9503D115-4E19-45E9-ABFE-C82DF45D6C8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Oval 1479">
                <a:extLst>
                  <a:ext uri="{FF2B5EF4-FFF2-40B4-BE49-F238E27FC236}">
                    <a16:creationId xmlns:a16="http://schemas.microsoft.com/office/drawing/2014/main" id="{D296A856-002F-4436-9907-07237B7A3BD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Oval 1480">
                <a:extLst>
                  <a:ext uri="{FF2B5EF4-FFF2-40B4-BE49-F238E27FC236}">
                    <a16:creationId xmlns:a16="http://schemas.microsoft.com/office/drawing/2014/main" id="{56ECBE5F-15E1-457A-9838-BFAC9034931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2" name="Group 1481">
              <a:extLst>
                <a:ext uri="{FF2B5EF4-FFF2-40B4-BE49-F238E27FC236}">
                  <a16:creationId xmlns:a16="http://schemas.microsoft.com/office/drawing/2014/main" id="{CE02B1BC-770D-4916-933F-8F0591CAECD5}"/>
                </a:ext>
              </a:extLst>
            </p:cNvPr>
            <p:cNvGrpSpPr/>
            <p:nvPr/>
          </p:nvGrpSpPr>
          <p:grpSpPr>
            <a:xfrm>
              <a:off x="9348613" y="3426104"/>
              <a:ext cx="242005" cy="43678"/>
              <a:chOff x="7979724" y="3580291"/>
              <a:chExt cx="242005" cy="43678"/>
            </a:xfrm>
          </p:grpSpPr>
          <p:sp>
            <p:nvSpPr>
              <p:cNvPr id="1483" name="Oval 1482">
                <a:extLst>
                  <a:ext uri="{FF2B5EF4-FFF2-40B4-BE49-F238E27FC236}">
                    <a16:creationId xmlns:a16="http://schemas.microsoft.com/office/drawing/2014/main" id="{9711BBA1-C214-493F-A351-13DFC66663C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 name="Oval 1483">
                <a:extLst>
                  <a:ext uri="{FF2B5EF4-FFF2-40B4-BE49-F238E27FC236}">
                    <a16:creationId xmlns:a16="http://schemas.microsoft.com/office/drawing/2014/main" id="{22B8D654-072E-49AE-B8E6-4EDED1CAAEB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5" name="Oval 1484">
                <a:extLst>
                  <a:ext uri="{FF2B5EF4-FFF2-40B4-BE49-F238E27FC236}">
                    <a16:creationId xmlns:a16="http://schemas.microsoft.com/office/drawing/2014/main" id="{B1CD42ED-3C93-4017-9805-7029CDAE81E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Oval 1485">
                <a:extLst>
                  <a:ext uri="{FF2B5EF4-FFF2-40B4-BE49-F238E27FC236}">
                    <a16:creationId xmlns:a16="http://schemas.microsoft.com/office/drawing/2014/main" id="{5FEAFB08-80AB-42CA-A1F5-30096DC157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Oval 1486">
                <a:extLst>
                  <a:ext uri="{FF2B5EF4-FFF2-40B4-BE49-F238E27FC236}">
                    <a16:creationId xmlns:a16="http://schemas.microsoft.com/office/drawing/2014/main" id="{9BF385F4-F254-4191-8DC3-1B0F49F6AF5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Oval 1487">
                <a:extLst>
                  <a:ext uri="{FF2B5EF4-FFF2-40B4-BE49-F238E27FC236}">
                    <a16:creationId xmlns:a16="http://schemas.microsoft.com/office/drawing/2014/main" id="{412FB3C0-F4F6-4DEE-BE88-CDCCE1BB137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Oval 1488">
                <a:extLst>
                  <a:ext uri="{FF2B5EF4-FFF2-40B4-BE49-F238E27FC236}">
                    <a16:creationId xmlns:a16="http://schemas.microsoft.com/office/drawing/2014/main" id="{6068F5DF-BC66-49A1-8D8F-D68C0FFEE55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Oval 1489">
                <a:extLst>
                  <a:ext uri="{FF2B5EF4-FFF2-40B4-BE49-F238E27FC236}">
                    <a16:creationId xmlns:a16="http://schemas.microsoft.com/office/drawing/2014/main" id="{66D49155-5D7B-4BFD-9871-008AC0C316A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1" name="Oval 1490">
              <a:extLst>
                <a:ext uri="{FF2B5EF4-FFF2-40B4-BE49-F238E27FC236}">
                  <a16:creationId xmlns:a16="http://schemas.microsoft.com/office/drawing/2014/main" id="{B8D0F64D-978E-4FDE-8D47-1CB4BC2735A2}"/>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2" name="Oval 1491">
              <a:extLst>
                <a:ext uri="{FF2B5EF4-FFF2-40B4-BE49-F238E27FC236}">
                  <a16:creationId xmlns:a16="http://schemas.microsoft.com/office/drawing/2014/main" id="{2F30D341-8FFE-40FD-9BAC-18D8C2D8ED99}"/>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3" name="Oval 1492">
              <a:extLst>
                <a:ext uri="{FF2B5EF4-FFF2-40B4-BE49-F238E27FC236}">
                  <a16:creationId xmlns:a16="http://schemas.microsoft.com/office/drawing/2014/main" id="{F3D7A531-39F1-4020-BE10-719272A8AFB9}"/>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Oval 1493">
              <a:extLst>
                <a:ext uri="{FF2B5EF4-FFF2-40B4-BE49-F238E27FC236}">
                  <a16:creationId xmlns:a16="http://schemas.microsoft.com/office/drawing/2014/main" id="{11509C3E-933E-4D1D-9645-CB2AE58FBE73}"/>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Oval 1494">
              <a:extLst>
                <a:ext uri="{FF2B5EF4-FFF2-40B4-BE49-F238E27FC236}">
                  <a16:creationId xmlns:a16="http://schemas.microsoft.com/office/drawing/2014/main" id="{F7D04F2A-3D41-4E62-81AD-82650F8C350C}"/>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6" name="Oval 1495">
              <a:extLst>
                <a:ext uri="{FF2B5EF4-FFF2-40B4-BE49-F238E27FC236}">
                  <a16:creationId xmlns:a16="http://schemas.microsoft.com/office/drawing/2014/main" id="{931E40D3-9DF4-4BA7-917A-F3DBDEB70534}"/>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Oval 1496">
              <a:extLst>
                <a:ext uri="{FF2B5EF4-FFF2-40B4-BE49-F238E27FC236}">
                  <a16:creationId xmlns:a16="http://schemas.microsoft.com/office/drawing/2014/main" id="{FB3590BF-2098-46E6-A605-36C54F421935}"/>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Oval 1497">
              <a:extLst>
                <a:ext uri="{FF2B5EF4-FFF2-40B4-BE49-F238E27FC236}">
                  <a16:creationId xmlns:a16="http://schemas.microsoft.com/office/drawing/2014/main" id="{462B28C9-2B7D-46AA-9829-09FAD58792BF}"/>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9" name="Oval 1498">
              <a:extLst>
                <a:ext uri="{FF2B5EF4-FFF2-40B4-BE49-F238E27FC236}">
                  <a16:creationId xmlns:a16="http://schemas.microsoft.com/office/drawing/2014/main" id="{0E96D402-2953-4E4E-A4FD-440E28D192E9}"/>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Oval 1499">
              <a:extLst>
                <a:ext uri="{FF2B5EF4-FFF2-40B4-BE49-F238E27FC236}">
                  <a16:creationId xmlns:a16="http://schemas.microsoft.com/office/drawing/2014/main" id="{5AA1F2F0-764E-4E41-A998-D9FF1C7C7723}"/>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1" name="Oval 1500">
              <a:extLst>
                <a:ext uri="{FF2B5EF4-FFF2-40B4-BE49-F238E27FC236}">
                  <a16:creationId xmlns:a16="http://schemas.microsoft.com/office/drawing/2014/main" id="{15C4D6F2-F76D-488D-822F-CD6B147E0742}"/>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Oval 1501">
              <a:extLst>
                <a:ext uri="{FF2B5EF4-FFF2-40B4-BE49-F238E27FC236}">
                  <a16:creationId xmlns:a16="http://schemas.microsoft.com/office/drawing/2014/main" id="{7B074FDA-2B31-452F-8145-2191E653C108}"/>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a:extLst>
                <a:ext uri="{FF2B5EF4-FFF2-40B4-BE49-F238E27FC236}">
                  <a16:creationId xmlns:a16="http://schemas.microsoft.com/office/drawing/2014/main" id="{A55541C9-9EFF-4639-B646-3EA2D0A94CA2}"/>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Oval 1503">
              <a:extLst>
                <a:ext uri="{FF2B5EF4-FFF2-40B4-BE49-F238E27FC236}">
                  <a16:creationId xmlns:a16="http://schemas.microsoft.com/office/drawing/2014/main" id="{E452BBE3-05A2-49F7-9197-F5E56969FD00}"/>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 name="Oval 1504">
              <a:extLst>
                <a:ext uri="{FF2B5EF4-FFF2-40B4-BE49-F238E27FC236}">
                  <a16:creationId xmlns:a16="http://schemas.microsoft.com/office/drawing/2014/main" id="{BEED91BA-374D-455A-9A80-07C4F29B5115}"/>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6" name="Oval 1505">
              <a:extLst>
                <a:ext uri="{FF2B5EF4-FFF2-40B4-BE49-F238E27FC236}">
                  <a16:creationId xmlns:a16="http://schemas.microsoft.com/office/drawing/2014/main" id="{1788CACE-2266-451F-8A0C-BF219BDFD8A7}"/>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Oval 1506">
              <a:extLst>
                <a:ext uri="{FF2B5EF4-FFF2-40B4-BE49-F238E27FC236}">
                  <a16:creationId xmlns:a16="http://schemas.microsoft.com/office/drawing/2014/main" id="{A18F01D9-1B12-4484-A022-43A4CFF11406}"/>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Oval 1507">
              <a:extLst>
                <a:ext uri="{FF2B5EF4-FFF2-40B4-BE49-F238E27FC236}">
                  <a16:creationId xmlns:a16="http://schemas.microsoft.com/office/drawing/2014/main" id="{F42E0554-5E32-4465-AA94-6021EB4F968C}"/>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9" name="Oval 1508">
              <a:extLst>
                <a:ext uri="{FF2B5EF4-FFF2-40B4-BE49-F238E27FC236}">
                  <a16:creationId xmlns:a16="http://schemas.microsoft.com/office/drawing/2014/main" id="{22EC8F31-6CEE-4DE1-91FB-DBFC9CD12845}"/>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0" name="Oval 1509">
              <a:extLst>
                <a:ext uri="{FF2B5EF4-FFF2-40B4-BE49-F238E27FC236}">
                  <a16:creationId xmlns:a16="http://schemas.microsoft.com/office/drawing/2014/main" id="{E801B5C7-8B6D-4B2A-9D7E-A54456B7D0D1}"/>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CD2E71B9-BA9F-4566-A18E-22CB48D43A68}"/>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Oval 1511">
              <a:extLst>
                <a:ext uri="{FF2B5EF4-FFF2-40B4-BE49-F238E27FC236}">
                  <a16:creationId xmlns:a16="http://schemas.microsoft.com/office/drawing/2014/main" id="{17EF47ED-8BE2-49FD-AF96-5C18EE69F8BD}"/>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Oval 1512">
              <a:extLst>
                <a:ext uri="{FF2B5EF4-FFF2-40B4-BE49-F238E27FC236}">
                  <a16:creationId xmlns:a16="http://schemas.microsoft.com/office/drawing/2014/main" id="{D5CDB81D-0F2F-47C6-8755-C20D5CFC271F}"/>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4" name="Oval 1513">
              <a:extLst>
                <a:ext uri="{FF2B5EF4-FFF2-40B4-BE49-F238E27FC236}">
                  <a16:creationId xmlns:a16="http://schemas.microsoft.com/office/drawing/2014/main" id="{7F9A7F97-633B-46C5-BE24-47A9A76BC3F3}"/>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5" name="Oval 1514">
              <a:extLst>
                <a:ext uri="{FF2B5EF4-FFF2-40B4-BE49-F238E27FC236}">
                  <a16:creationId xmlns:a16="http://schemas.microsoft.com/office/drawing/2014/main" id="{AC1421C3-58F1-4FC5-B46C-BEE086B20E17}"/>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Oval 1515">
              <a:extLst>
                <a:ext uri="{FF2B5EF4-FFF2-40B4-BE49-F238E27FC236}">
                  <a16:creationId xmlns:a16="http://schemas.microsoft.com/office/drawing/2014/main" id="{631BFEA3-9F66-4990-AC67-6EE7676A5E3F}"/>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7" name="Oval 1516">
              <a:extLst>
                <a:ext uri="{FF2B5EF4-FFF2-40B4-BE49-F238E27FC236}">
                  <a16:creationId xmlns:a16="http://schemas.microsoft.com/office/drawing/2014/main" id="{7455359A-03C3-41BD-9530-C5ACCC6E8F8E}"/>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8" name="Oval 1517">
              <a:extLst>
                <a:ext uri="{FF2B5EF4-FFF2-40B4-BE49-F238E27FC236}">
                  <a16:creationId xmlns:a16="http://schemas.microsoft.com/office/drawing/2014/main" id="{984775A6-EB6A-4F84-9B5B-F4F628783CA7}"/>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Oval 1518">
              <a:extLst>
                <a:ext uri="{FF2B5EF4-FFF2-40B4-BE49-F238E27FC236}">
                  <a16:creationId xmlns:a16="http://schemas.microsoft.com/office/drawing/2014/main" id="{04E02759-E038-4054-90ED-75B31374C955}"/>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Oval 1519">
              <a:extLst>
                <a:ext uri="{FF2B5EF4-FFF2-40B4-BE49-F238E27FC236}">
                  <a16:creationId xmlns:a16="http://schemas.microsoft.com/office/drawing/2014/main" id="{BE6973D6-72C6-4756-ACAC-F5819E95128D}"/>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1" name="Oval 1520">
              <a:extLst>
                <a:ext uri="{FF2B5EF4-FFF2-40B4-BE49-F238E27FC236}">
                  <a16:creationId xmlns:a16="http://schemas.microsoft.com/office/drawing/2014/main" id="{D19EF0DD-2098-45BC-BCD5-AA117EB400CC}"/>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Oval 1521">
              <a:extLst>
                <a:ext uri="{FF2B5EF4-FFF2-40B4-BE49-F238E27FC236}">
                  <a16:creationId xmlns:a16="http://schemas.microsoft.com/office/drawing/2014/main" id="{9511CBC2-7FD8-43B9-9B34-4D2CA0B77C8C}"/>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3" name="Oval 1522">
              <a:extLst>
                <a:ext uri="{FF2B5EF4-FFF2-40B4-BE49-F238E27FC236}">
                  <a16:creationId xmlns:a16="http://schemas.microsoft.com/office/drawing/2014/main" id="{1982FA14-118C-4473-976C-5A072CE3B8D5}"/>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4" name="Oval 1523">
              <a:extLst>
                <a:ext uri="{FF2B5EF4-FFF2-40B4-BE49-F238E27FC236}">
                  <a16:creationId xmlns:a16="http://schemas.microsoft.com/office/drawing/2014/main" id="{88065DEF-6D07-4FE7-9F88-96F623F7C672}"/>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5" name="Oval 1524">
              <a:extLst>
                <a:ext uri="{FF2B5EF4-FFF2-40B4-BE49-F238E27FC236}">
                  <a16:creationId xmlns:a16="http://schemas.microsoft.com/office/drawing/2014/main" id="{514DC6F8-F15F-485A-B150-EDE30E9E42FF}"/>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6" name="Oval 1525">
              <a:extLst>
                <a:ext uri="{FF2B5EF4-FFF2-40B4-BE49-F238E27FC236}">
                  <a16:creationId xmlns:a16="http://schemas.microsoft.com/office/drawing/2014/main" id="{09FA264F-6215-4EF1-B134-46833BD052F0}"/>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7" name="Oval 1526">
              <a:extLst>
                <a:ext uri="{FF2B5EF4-FFF2-40B4-BE49-F238E27FC236}">
                  <a16:creationId xmlns:a16="http://schemas.microsoft.com/office/drawing/2014/main" id="{305E5C81-AE69-4F15-8BB6-59BC4002F048}"/>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Oval 1527">
              <a:extLst>
                <a:ext uri="{FF2B5EF4-FFF2-40B4-BE49-F238E27FC236}">
                  <a16:creationId xmlns:a16="http://schemas.microsoft.com/office/drawing/2014/main" id="{8F2651A1-0EBA-4A87-A36A-83FA337EDD0E}"/>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Oval 1528">
              <a:extLst>
                <a:ext uri="{FF2B5EF4-FFF2-40B4-BE49-F238E27FC236}">
                  <a16:creationId xmlns:a16="http://schemas.microsoft.com/office/drawing/2014/main" id="{55617CFC-8C64-4C8B-8F50-C7C7E952894A}"/>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0" name="Oval 1529">
              <a:extLst>
                <a:ext uri="{FF2B5EF4-FFF2-40B4-BE49-F238E27FC236}">
                  <a16:creationId xmlns:a16="http://schemas.microsoft.com/office/drawing/2014/main" id="{AAE2AAAE-B2BF-4824-B971-BC56BDF8B8BE}"/>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1" name="Oval 1530">
              <a:extLst>
                <a:ext uri="{FF2B5EF4-FFF2-40B4-BE49-F238E27FC236}">
                  <a16:creationId xmlns:a16="http://schemas.microsoft.com/office/drawing/2014/main" id="{33234E08-8226-4507-AFC8-00AF0E60F3CC}"/>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2" name="Oval 1531">
              <a:extLst>
                <a:ext uri="{FF2B5EF4-FFF2-40B4-BE49-F238E27FC236}">
                  <a16:creationId xmlns:a16="http://schemas.microsoft.com/office/drawing/2014/main" id="{41F029CF-9DF8-4607-9822-0C1D6A3A9AC8}"/>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3" name="Oval 1532">
              <a:extLst>
                <a:ext uri="{FF2B5EF4-FFF2-40B4-BE49-F238E27FC236}">
                  <a16:creationId xmlns:a16="http://schemas.microsoft.com/office/drawing/2014/main" id="{F7A4634F-8A91-4C0A-A346-8918DD206BCB}"/>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4" name="Oval 1533">
              <a:extLst>
                <a:ext uri="{FF2B5EF4-FFF2-40B4-BE49-F238E27FC236}">
                  <a16:creationId xmlns:a16="http://schemas.microsoft.com/office/drawing/2014/main" id="{B9A1D524-987E-426A-BB9A-225F11F5ED36}"/>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5" name="Oval 1534">
              <a:extLst>
                <a:ext uri="{FF2B5EF4-FFF2-40B4-BE49-F238E27FC236}">
                  <a16:creationId xmlns:a16="http://schemas.microsoft.com/office/drawing/2014/main" id="{F4EF3AB0-185D-4FE5-9344-0E2304CF7E9D}"/>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 name="Oval 1535">
              <a:extLst>
                <a:ext uri="{FF2B5EF4-FFF2-40B4-BE49-F238E27FC236}">
                  <a16:creationId xmlns:a16="http://schemas.microsoft.com/office/drawing/2014/main" id="{DE95132B-5C61-4841-930B-0A97395EE58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 name="Oval 1536">
              <a:extLst>
                <a:ext uri="{FF2B5EF4-FFF2-40B4-BE49-F238E27FC236}">
                  <a16:creationId xmlns:a16="http://schemas.microsoft.com/office/drawing/2014/main" id="{B4AC3344-599E-4AE7-8139-57B2A436602F}"/>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 name="Oval 1537">
              <a:extLst>
                <a:ext uri="{FF2B5EF4-FFF2-40B4-BE49-F238E27FC236}">
                  <a16:creationId xmlns:a16="http://schemas.microsoft.com/office/drawing/2014/main" id="{2580CE01-00F6-4E82-9374-4A0679A77755}"/>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9" name="Oval 1538">
              <a:extLst>
                <a:ext uri="{FF2B5EF4-FFF2-40B4-BE49-F238E27FC236}">
                  <a16:creationId xmlns:a16="http://schemas.microsoft.com/office/drawing/2014/main" id="{0FF09FAE-1C63-4683-AAD3-B99BDCFC3F50}"/>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0" name="Oval 1539">
              <a:extLst>
                <a:ext uri="{FF2B5EF4-FFF2-40B4-BE49-F238E27FC236}">
                  <a16:creationId xmlns:a16="http://schemas.microsoft.com/office/drawing/2014/main" id="{99F09C65-69E6-4B6A-8405-355553C3E19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1" name="Oval 1540">
              <a:extLst>
                <a:ext uri="{FF2B5EF4-FFF2-40B4-BE49-F238E27FC236}">
                  <a16:creationId xmlns:a16="http://schemas.microsoft.com/office/drawing/2014/main" id="{A2A69609-7C70-4415-A58E-8FF30343ABF0}"/>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Oval 1541">
              <a:extLst>
                <a:ext uri="{FF2B5EF4-FFF2-40B4-BE49-F238E27FC236}">
                  <a16:creationId xmlns:a16="http://schemas.microsoft.com/office/drawing/2014/main" id="{B1970646-B317-42AD-AE1B-2497AD4B3D49}"/>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 name="Oval 1542">
              <a:extLst>
                <a:ext uri="{FF2B5EF4-FFF2-40B4-BE49-F238E27FC236}">
                  <a16:creationId xmlns:a16="http://schemas.microsoft.com/office/drawing/2014/main" id="{E0F5A576-FE45-461D-B09F-21DAA3C79501}"/>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Oval 1543">
              <a:extLst>
                <a:ext uri="{FF2B5EF4-FFF2-40B4-BE49-F238E27FC236}">
                  <a16:creationId xmlns:a16="http://schemas.microsoft.com/office/drawing/2014/main" id="{34DE6852-CC10-4B0C-A7D2-4B50995D4934}"/>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 name="Oval 1544">
              <a:extLst>
                <a:ext uri="{FF2B5EF4-FFF2-40B4-BE49-F238E27FC236}">
                  <a16:creationId xmlns:a16="http://schemas.microsoft.com/office/drawing/2014/main" id="{A9F986E4-00CC-4BF6-91A4-5278A6EB1BDC}"/>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Oval 1545">
              <a:extLst>
                <a:ext uri="{FF2B5EF4-FFF2-40B4-BE49-F238E27FC236}">
                  <a16:creationId xmlns:a16="http://schemas.microsoft.com/office/drawing/2014/main" id="{F38A5D47-B616-422B-8E91-57D9D959AA03}"/>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Oval 1546">
              <a:extLst>
                <a:ext uri="{FF2B5EF4-FFF2-40B4-BE49-F238E27FC236}">
                  <a16:creationId xmlns:a16="http://schemas.microsoft.com/office/drawing/2014/main" id="{1218B12F-4C65-4E8A-8E14-904582FFDCF9}"/>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8" name="Oval 1547">
              <a:extLst>
                <a:ext uri="{FF2B5EF4-FFF2-40B4-BE49-F238E27FC236}">
                  <a16:creationId xmlns:a16="http://schemas.microsoft.com/office/drawing/2014/main" id="{C596C75B-2F70-490F-B720-29A5B030DFEE}"/>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9" name="Oval 1548">
              <a:extLst>
                <a:ext uri="{FF2B5EF4-FFF2-40B4-BE49-F238E27FC236}">
                  <a16:creationId xmlns:a16="http://schemas.microsoft.com/office/drawing/2014/main" id="{1284B801-96F6-4280-892A-9B50FFA20C4D}"/>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Oval 1549">
              <a:extLst>
                <a:ext uri="{FF2B5EF4-FFF2-40B4-BE49-F238E27FC236}">
                  <a16:creationId xmlns:a16="http://schemas.microsoft.com/office/drawing/2014/main" id="{E0C2A215-9033-4A86-9627-52E5B4EDF7FA}"/>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1" name="Oval 1550">
              <a:extLst>
                <a:ext uri="{FF2B5EF4-FFF2-40B4-BE49-F238E27FC236}">
                  <a16:creationId xmlns:a16="http://schemas.microsoft.com/office/drawing/2014/main" id="{F9EED476-CE9F-4E3A-8F97-C1C7484E8C9E}"/>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2" name="Oval 1551">
              <a:extLst>
                <a:ext uri="{FF2B5EF4-FFF2-40B4-BE49-F238E27FC236}">
                  <a16:creationId xmlns:a16="http://schemas.microsoft.com/office/drawing/2014/main" id="{307E2452-BF60-43D0-8A94-B84C139F49A0}"/>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Oval 1552">
              <a:extLst>
                <a:ext uri="{FF2B5EF4-FFF2-40B4-BE49-F238E27FC236}">
                  <a16:creationId xmlns:a16="http://schemas.microsoft.com/office/drawing/2014/main" id="{1440BDDA-0142-4939-A941-1F9362976625}"/>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4" name="Oval 1553">
              <a:extLst>
                <a:ext uri="{FF2B5EF4-FFF2-40B4-BE49-F238E27FC236}">
                  <a16:creationId xmlns:a16="http://schemas.microsoft.com/office/drawing/2014/main" id="{EB080162-D888-45EB-8F35-76529C6A2F9E}"/>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5" name="Oval 1554">
              <a:extLst>
                <a:ext uri="{FF2B5EF4-FFF2-40B4-BE49-F238E27FC236}">
                  <a16:creationId xmlns:a16="http://schemas.microsoft.com/office/drawing/2014/main" id="{52FEC74E-AF42-4684-893F-6AEE0C3F7A3E}"/>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Oval 1555">
              <a:extLst>
                <a:ext uri="{FF2B5EF4-FFF2-40B4-BE49-F238E27FC236}">
                  <a16:creationId xmlns:a16="http://schemas.microsoft.com/office/drawing/2014/main" id="{10887C26-4EBE-410E-8BB2-C8494A66ED9B}"/>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7" name="Oval 1556">
              <a:extLst>
                <a:ext uri="{FF2B5EF4-FFF2-40B4-BE49-F238E27FC236}">
                  <a16:creationId xmlns:a16="http://schemas.microsoft.com/office/drawing/2014/main" id="{613E7B6E-3161-48F2-A472-6691AC824429}"/>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8" name="Oval 1557">
              <a:extLst>
                <a:ext uri="{FF2B5EF4-FFF2-40B4-BE49-F238E27FC236}">
                  <a16:creationId xmlns:a16="http://schemas.microsoft.com/office/drawing/2014/main" id="{797B8F31-79B4-4EBB-866C-06F058C2BF8E}"/>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9" name="Oval 1558">
              <a:extLst>
                <a:ext uri="{FF2B5EF4-FFF2-40B4-BE49-F238E27FC236}">
                  <a16:creationId xmlns:a16="http://schemas.microsoft.com/office/drawing/2014/main" id="{86CC67DD-9296-44B2-9E87-0BC44BA79C0E}"/>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0" name="Oval 1559">
              <a:extLst>
                <a:ext uri="{FF2B5EF4-FFF2-40B4-BE49-F238E27FC236}">
                  <a16:creationId xmlns:a16="http://schemas.microsoft.com/office/drawing/2014/main" id="{15D35630-783C-4DA8-9464-83479E620A2E}"/>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1" name="Oval 1560">
              <a:extLst>
                <a:ext uri="{FF2B5EF4-FFF2-40B4-BE49-F238E27FC236}">
                  <a16:creationId xmlns:a16="http://schemas.microsoft.com/office/drawing/2014/main" id="{E18D32F3-2CC7-4B50-B5A0-CEE8F8CC51B2}"/>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2" name="Oval 1561">
              <a:extLst>
                <a:ext uri="{FF2B5EF4-FFF2-40B4-BE49-F238E27FC236}">
                  <a16:creationId xmlns:a16="http://schemas.microsoft.com/office/drawing/2014/main" id="{8A8EFBC8-3E8C-472B-B7EE-B3683696EB05}"/>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3" name="Oval 1562">
              <a:extLst>
                <a:ext uri="{FF2B5EF4-FFF2-40B4-BE49-F238E27FC236}">
                  <a16:creationId xmlns:a16="http://schemas.microsoft.com/office/drawing/2014/main" id="{9879C0D9-C3AB-4C21-A75C-4732EB6745DD}"/>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Oval 1563">
              <a:extLst>
                <a:ext uri="{FF2B5EF4-FFF2-40B4-BE49-F238E27FC236}">
                  <a16:creationId xmlns:a16="http://schemas.microsoft.com/office/drawing/2014/main" id="{56E1A7F5-01F0-4BCE-B964-1B38E8B4B576}"/>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5" name="Oval 1564">
              <a:extLst>
                <a:ext uri="{FF2B5EF4-FFF2-40B4-BE49-F238E27FC236}">
                  <a16:creationId xmlns:a16="http://schemas.microsoft.com/office/drawing/2014/main" id="{69254A1A-D8ED-42AB-B89C-A600F8CBBDF5}"/>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Oval 1565">
              <a:extLst>
                <a:ext uri="{FF2B5EF4-FFF2-40B4-BE49-F238E27FC236}">
                  <a16:creationId xmlns:a16="http://schemas.microsoft.com/office/drawing/2014/main" id="{FD1192CB-553D-4AEF-9D1A-D3D310A4844A}"/>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Oval 1566">
              <a:extLst>
                <a:ext uri="{FF2B5EF4-FFF2-40B4-BE49-F238E27FC236}">
                  <a16:creationId xmlns:a16="http://schemas.microsoft.com/office/drawing/2014/main" id="{043B6B5F-58E9-4A8F-8499-C658AD59F161}"/>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8" name="Oval 1567">
              <a:extLst>
                <a:ext uri="{FF2B5EF4-FFF2-40B4-BE49-F238E27FC236}">
                  <a16:creationId xmlns:a16="http://schemas.microsoft.com/office/drawing/2014/main" id="{34A23715-C034-48E3-A3C1-CB4E3E21847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Oval 1568">
              <a:extLst>
                <a:ext uri="{FF2B5EF4-FFF2-40B4-BE49-F238E27FC236}">
                  <a16:creationId xmlns:a16="http://schemas.microsoft.com/office/drawing/2014/main" id="{7CAD17FD-E9AC-4D91-B649-D4AB28C23619}"/>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0" name="Oval 1569">
              <a:extLst>
                <a:ext uri="{FF2B5EF4-FFF2-40B4-BE49-F238E27FC236}">
                  <a16:creationId xmlns:a16="http://schemas.microsoft.com/office/drawing/2014/main" id="{BAEC04EE-BC59-4ED0-A0CA-727FA9968098}"/>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Oval 1570">
              <a:extLst>
                <a:ext uri="{FF2B5EF4-FFF2-40B4-BE49-F238E27FC236}">
                  <a16:creationId xmlns:a16="http://schemas.microsoft.com/office/drawing/2014/main" id="{5244494D-8EC1-4888-9FD0-C28E70960E19}"/>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Oval 1571">
              <a:extLst>
                <a:ext uri="{FF2B5EF4-FFF2-40B4-BE49-F238E27FC236}">
                  <a16:creationId xmlns:a16="http://schemas.microsoft.com/office/drawing/2014/main" id="{689F6717-54CB-4B3D-9E33-A3E5DEFA527E}"/>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3" name="Oval 1572">
              <a:extLst>
                <a:ext uri="{FF2B5EF4-FFF2-40B4-BE49-F238E27FC236}">
                  <a16:creationId xmlns:a16="http://schemas.microsoft.com/office/drawing/2014/main" id="{B151E052-E0F8-4EC6-B256-4744AB3DDE15}"/>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Oval 1573">
              <a:extLst>
                <a:ext uri="{FF2B5EF4-FFF2-40B4-BE49-F238E27FC236}">
                  <a16:creationId xmlns:a16="http://schemas.microsoft.com/office/drawing/2014/main" id="{72B1030A-45D7-441F-8B8D-F483ADB5C4FF}"/>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Oval 1574">
              <a:extLst>
                <a:ext uri="{FF2B5EF4-FFF2-40B4-BE49-F238E27FC236}">
                  <a16:creationId xmlns:a16="http://schemas.microsoft.com/office/drawing/2014/main" id="{1BC7C8E8-0DDF-4E39-A934-290AC789A94B}"/>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6" name="Oval 1575">
              <a:extLst>
                <a:ext uri="{FF2B5EF4-FFF2-40B4-BE49-F238E27FC236}">
                  <a16:creationId xmlns:a16="http://schemas.microsoft.com/office/drawing/2014/main" id="{0C3E722A-52FE-4ED2-A4FF-6B4CDA168C12}"/>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Oval 1576">
              <a:extLst>
                <a:ext uri="{FF2B5EF4-FFF2-40B4-BE49-F238E27FC236}">
                  <a16:creationId xmlns:a16="http://schemas.microsoft.com/office/drawing/2014/main" id="{0555FFE6-C014-4BE3-B16E-A1D9B64A8BE0}"/>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Oval 1577">
              <a:extLst>
                <a:ext uri="{FF2B5EF4-FFF2-40B4-BE49-F238E27FC236}">
                  <a16:creationId xmlns:a16="http://schemas.microsoft.com/office/drawing/2014/main" id="{E234A2EC-8FBB-42D3-9946-08F3DC8E25F2}"/>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Oval 1578">
              <a:extLst>
                <a:ext uri="{FF2B5EF4-FFF2-40B4-BE49-F238E27FC236}">
                  <a16:creationId xmlns:a16="http://schemas.microsoft.com/office/drawing/2014/main" id="{903DFA0A-BA85-48E0-88F7-46E6B707ED5C}"/>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0" name="Oval 1579">
              <a:extLst>
                <a:ext uri="{FF2B5EF4-FFF2-40B4-BE49-F238E27FC236}">
                  <a16:creationId xmlns:a16="http://schemas.microsoft.com/office/drawing/2014/main" id="{FE0E03CE-3378-4977-A95B-C26B58085481}"/>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1" name="Oval 1580">
              <a:extLst>
                <a:ext uri="{FF2B5EF4-FFF2-40B4-BE49-F238E27FC236}">
                  <a16:creationId xmlns:a16="http://schemas.microsoft.com/office/drawing/2014/main" id="{50370B5E-9044-4349-9A2D-4174001EC67E}"/>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Oval 1581">
              <a:extLst>
                <a:ext uri="{FF2B5EF4-FFF2-40B4-BE49-F238E27FC236}">
                  <a16:creationId xmlns:a16="http://schemas.microsoft.com/office/drawing/2014/main" id="{0FB1F3C1-955A-43C3-B218-CB3717F6E521}"/>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3" name="Oval 1582">
              <a:extLst>
                <a:ext uri="{FF2B5EF4-FFF2-40B4-BE49-F238E27FC236}">
                  <a16:creationId xmlns:a16="http://schemas.microsoft.com/office/drawing/2014/main" id="{71275678-40B5-4751-896B-D7CFF075F87D}"/>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Oval 1583">
              <a:extLst>
                <a:ext uri="{FF2B5EF4-FFF2-40B4-BE49-F238E27FC236}">
                  <a16:creationId xmlns:a16="http://schemas.microsoft.com/office/drawing/2014/main" id="{7A9D5042-1730-4AE4-A601-44B5118CCCEB}"/>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Oval 1584">
              <a:extLst>
                <a:ext uri="{FF2B5EF4-FFF2-40B4-BE49-F238E27FC236}">
                  <a16:creationId xmlns:a16="http://schemas.microsoft.com/office/drawing/2014/main" id="{4C076057-D329-47C5-B657-FE090A2DEB7C}"/>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Oval 1585">
              <a:extLst>
                <a:ext uri="{FF2B5EF4-FFF2-40B4-BE49-F238E27FC236}">
                  <a16:creationId xmlns:a16="http://schemas.microsoft.com/office/drawing/2014/main" id="{12556220-1D22-497D-8BE1-D4BC58C7440D}"/>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7" name="Oval 1586">
              <a:extLst>
                <a:ext uri="{FF2B5EF4-FFF2-40B4-BE49-F238E27FC236}">
                  <a16:creationId xmlns:a16="http://schemas.microsoft.com/office/drawing/2014/main" id="{5D56E4D5-4613-4BFA-B9AD-0F8F7640C220}"/>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Oval 1587">
              <a:extLst>
                <a:ext uri="{FF2B5EF4-FFF2-40B4-BE49-F238E27FC236}">
                  <a16:creationId xmlns:a16="http://schemas.microsoft.com/office/drawing/2014/main" id="{077FA561-2501-484A-A9D7-64857A44EB6D}"/>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9" name="Oval 1588">
              <a:extLst>
                <a:ext uri="{FF2B5EF4-FFF2-40B4-BE49-F238E27FC236}">
                  <a16:creationId xmlns:a16="http://schemas.microsoft.com/office/drawing/2014/main" id="{F260FFBE-F3E1-43F9-8DA9-34DB5755AF8D}"/>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0" name="Oval 1589">
              <a:extLst>
                <a:ext uri="{FF2B5EF4-FFF2-40B4-BE49-F238E27FC236}">
                  <a16:creationId xmlns:a16="http://schemas.microsoft.com/office/drawing/2014/main" id="{DA6058BC-751A-474E-B4D4-C61DB2170120}"/>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Oval 1590">
              <a:extLst>
                <a:ext uri="{FF2B5EF4-FFF2-40B4-BE49-F238E27FC236}">
                  <a16:creationId xmlns:a16="http://schemas.microsoft.com/office/drawing/2014/main" id="{298FED42-BBC9-46FC-B499-18EF2FC16F89}"/>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Oval 1591">
              <a:extLst>
                <a:ext uri="{FF2B5EF4-FFF2-40B4-BE49-F238E27FC236}">
                  <a16:creationId xmlns:a16="http://schemas.microsoft.com/office/drawing/2014/main" id="{93A45A8E-20C7-498D-B6C9-438265E25687}"/>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Oval 1592">
              <a:extLst>
                <a:ext uri="{FF2B5EF4-FFF2-40B4-BE49-F238E27FC236}">
                  <a16:creationId xmlns:a16="http://schemas.microsoft.com/office/drawing/2014/main" id="{AC24CD39-689A-4B80-88F9-5982A17435E9}"/>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Oval 1593">
              <a:extLst>
                <a:ext uri="{FF2B5EF4-FFF2-40B4-BE49-F238E27FC236}">
                  <a16:creationId xmlns:a16="http://schemas.microsoft.com/office/drawing/2014/main" id="{58FB4616-BF19-4E1C-82E8-54C5768FB291}"/>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5" name="Oval 1594">
              <a:extLst>
                <a:ext uri="{FF2B5EF4-FFF2-40B4-BE49-F238E27FC236}">
                  <a16:creationId xmlns:a16="http://schemas.microsoft.com/office/drawing/2014/main" id="{65E58F43-AC64-489C-BA48-F48A473BA5EF}"/>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Oval 1595">
              <a:extLst>
                <a:ext uri="{FF2B5EF4-FFF2-40B4-BE49-F238E27FC236}">
                  <a16:creationId xmlns:a16="http://schemas.microsoft.com/office/drawing/2014/main" id="{9680A657-0E4C-4412-9411-96BBBBC5C53E}"/>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7" name="Oval 1596">
              <a:extLst>
                <a:ext uri="{FF2B5EF4-FFF2-40B4-BE49-F238E27FC236}">
                  <a16:creationId xmlns:a16="http://schemas.microsoft.com/office/drawing/2014/main" id="{F66B6C4B-76A5-46D0-B022-F28A566AC3CA}"/>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8" name="Oval 1597">
              <a:extLst>
                <a:ext uri="{FF2B5EF4-FFF2-40B4-BE49-F238E27FC236}">
                  <a16:creationId xmlns:a16="http://schemas.microsoft.com/office/drawing/2014/main" id="{7DCCAA2C-BCCF-42D1-A6D3-868F324C7499}"/>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Oval 1598">
              <a:extLst>
                <a:ext uri="{FF2B5EF4-FFF2-40B4-BE49-F238E27FC236}">
                  <a16:creationId xmlns:a16="http://schemas.microsoft.com/office/drawing/2014/main" id="{3C5639FB-8074-499A-9ADE-81EF16A61B70}"/>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0" name="Oval 1599">
              <a:extLst>
                <a:ext uri="{FF2B5EF4-FFF2-40B4-BE49-F238E27FC236}">
                  <a16:creationId xmlns:a16="http://schemas.microsoft.com/office/drawing/2014/main" id="{D5DF0762-FBE2-4474-BF26-D34520419D94}"/>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1" name="Oval 1600">
              <a:extLst>
                <a:ext uri="{FF2B5EF4-FFF2-40B4-BE49-F238E27FC236}">
                  <a16:creationId xmlns:a16="http://schemas.microsoft.com/office/drawing/2014/main" id="{EAA09DE1-6F95-475B-AA60-0CA123C8B6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Oval 1601">
              <a:extLst>
                <a:ext uri="{FF2B5EF4-FFF2-40B4-BE49-F238E27FC236}">
                  <a16:creationId xmlns:a16="http://schemas.microsoft.com/office/drawing/2014/main" id="{D129D8CD-1E4E-4F1F-B5FA-A167783045C8}"/>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Oval 1602">
              <a:extLst>
                <a:ext uri="{FF2B5EF4-FFF2-40B4-BE49-F238E27FC236}">
                  <a16:creationId xmlns:a16="http://schemas.microsoft.com/office/drawing/2014/main" id="{4F7B59CE-99A9-4786-B867-7BCCC14A4226}"/>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4" name="Oval 1603">
              <a:extLst>
                <a:ext uri="{FF2B5EF4-FFF2-40B4-BE49-F238E27FC236}">
                  <a16:creationId xmlns:a16="http://schemas.microsoft.com/office/drawing/2014/main" id="{081F0905-DF6A-4E30-B660-F50C73E3FC68}"/>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5" name="Oval 1604">
              <a:extLst>
                <a:ext uri="{FF2B5EF4-FFF2-40B4-BE49-F238E27FC236}">
                  <a16:creationId xmlns:a16="http://schemas.microsoft.com/office/drawing/2014/main" id="{EECB994D-788E-4D68-B515-CBE3E67AA1CF}"/>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6" name="Oval 1605">
              <a:extLst>
                <a:ext uri="{FF2B5EF4-FFF2-40B4-BE49-F238E27FC236}">
                  <a16:creationId xmlns:a16="http://schemas.microsoft.com/office/drawing/2014/main" id="{241BA7E2-693A-4073-8C28-060AAAD9F5B5}"/>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7" name="Oval 1606">
              <a:extLst>
                <a:ext uri="{FF2B5EF4-FFF2-40B4-BE49-F238E27FC236}">
                  <a16:creationId xmlns:a16="http://schemas.microsoft.com/office/drawing/2014/main" id="{D6915DA2-E50B-44F1-8F1A-149CA2C503D3}"/>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8" name="Oval 1607">
              <a:extLst>
                <a:ext uri="{FF2B5EF4-FFF2-40B4-BE49-F238E27FC236}">
                  <a16:creationId xmlns:a16="http://schemas.microsoft.com/office/drawing/2014/main" id="{A73A36B5-AE19-488B-9223-6915B137B5BC}"/>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9" name="Oval 1608">
              <a:extLst>
                <a:ext uri="{FF2B5EF4-FFF2-40B4-BE49-F238E27FC236}">
                  <a16:creationId xmlns:a16="http://schemas.microsoft.com/office/drawing/2014/main" id="{EE45A30E-A8A3-42A1-B99D-126B1145D82F}"/>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0" name="Oval 1609">
              <a:extLst>
                <a:ext uri="{FF2B5EF4-FFF2-40B4-BE49-F238E27FC236}">
                  <a16:creationId xmlns:a16="http://schemas.microsoft.com/office/drawing/2014/main" id="{19D0F39E-BAA5-4770-A633-1B7B6354014F}"/>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1" name="Oval 1610">
              <a:extLst>
                <a:ext uri="{FF2B5EF4-FFF2-40B4-BE49-F238E27FC236}">
                  <a16:creationId xmlns:a16="http://schemas.microsoft.com/office/drawing/2014/main" id="{B862DBAA-D1CE-42D2-A929-FF1B792779EB}"/>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2" name="Oval 1611">
              <a:extLst>
                <a:ext uri="{FF2B5EF4-FFF2-40B4-BE49-F238E27FC236}">
                  <a16:creationId xmlns:a16="http://schemas.microsoft.com/office/drawing/2014/main" id="{B031E4C5-0135-4999-A9D4-5E3F95500AAE}"/>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3" name="Oval 1612">
              <a:extLst>
                <a:ext uri="{FF2B5EF4-FFF2-40B4-BE49-F238E27FC236}">
                  <a16:creationId xmlns:a16="http://schemas.microsoft.com/office/drawing/2014/main" id="{3A70B246-D2D1-41E3-A291-863877469A26}"/>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Oval 1613">
              <a:extLst>
                <a:ext uri="{FF2B5EF4-FFF2-40B4-BE49-F238E27FC236}">
                  <a16:creationId xmlns:a16="http://schemas.microsoft.com/office/drawing/2014/main" id="{B72718EF-A8E0-40E1-A9E4-59DF7CDAD7EE}"/>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5" name="Oval 1614">
              <a:extLst>
                <a:ext uri="{FF2B5EF4-FFF2-40B4-BE49-F238E27FC236}">
                  <a16:creationId xmlns:a16="http://schemas.microsoft.com/office/drawing/2014/main" id="{050ACBC2-CE19-4FC3-A5B4-A8BF62BECDF5}"/>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6" name="Oval 1615">
              <a:extLst>
                <a:ext uri="{FF2B5EF4-FFF2-40B4-BE49-F238E27FC236}">
                  <a16:creationId xmlns:a16="http://schemas.microsoft.com/office/drawing/2014/main" id="{2E724D12-7BC9-47A6-BF70-7BE771171A38}"/>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7" name="Oval 1616">
              <a:extLst>
                <a:ext uri="{FF2B5EF4-FFF2-40B4-BE49-F238E27FC236}">
                  <a16:creationId xmlns:a16="http://schemas.microsoft.com/office/drawing/2014/main" id="{FD049FB2-C2BE-4414-848E-DDBF6B4CFB6F}"/>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Oval 1617">
              <a:extLst>
                <a:ext uri="{FF2B5EF4-FFF2-40B4-BE49-F238E27FC236}">
                  <a16:creationId xmlns:a16="http://schemas.microsoft.com/office/drawing/2014/main" id="{E723064F-4FE8-42DC-BBC2-FF5CB609292A}"/>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9" name="Oval 1618">
              <a:extLst>
                <a:ext uri="{FF2B5EF4-FFF2-40B4-BE49-F238E27FC236}">
                  <a16:creationId xmlns:a16="http://schemas.microsoft.com/office/drawing/2014/main" id="{FB382972-C3E5-4F0E-96D9-92D11E3AE0AA}"/>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0" name="Oval 1619">
              <a:extLst>
                <a:ext uri="{FF2B5EF4-FFF2-40B4-BE49-F238E27FC236}">
                  <a16:creationId xmlns:a16="http://schemas.microsoft.com/office/drawing/2014/main" id="{DFE34949-6D2F-4B77-A555-B747AE0817C4}"/>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1" name="Oval 1620">
              <a:extLst>
                <a:ext uri="{FF2B5EF4-FFF2-40B4-BE49-F238E27FC236}">
                  <a16:creationId xmlns:a16="http://schemas.microsoft.com/office/drawing/2014/main" id="{16B06C7F-BC89-4DA7-85CD-7CA39195C30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2" name="Oval 1621">
              <a:extLst>
                <a:ext uri="{FF2B5EF4-FFF2-40B4-BE49-F238E27FC236}">
                  <a16:creationId xmlns:a16="http://schemas.microsoft.com/office/drawing/2014/main" id="{0954A0FB-FABB-4238-BC50-51BFD8B7B74B}"/>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3" name="Oval 1622">
              <a:extLst>
                <a:ext uri="{FF2B5EF4-FFF2-40B4-BE49-F238E27FC236}">
                  <a16:creationId xmlns:a16="http://schemas.microsoft.com/office/drawing/2014/main" id="{6DB798F8-A61D-472B-9D18-5A733A904B3C}"/>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Oval 1623">
              <a:extLst>
                <a:ext uri="{FF2B5EF4-FFF2-40B4-BE49-F238E27FC236}">
                  <a16:creationId xmlns:a16="http://schemas.microsoft.com/office/drawing/2014/main" id="{562EF2A8-93DA-4786-BF65-E7E6C6FC85B3}"/>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5" name="Oval 1624">
              <a:extLst>
                <a:ext uri="{FF2B5EF4-FFF2-40B4-BE49-F238E27FC236}">
                  <a16:creationId xmlns:a16="http://schemas.microsoft.com/office/drawing/2014/main" id="{DC79EC8C-8238-474C-8E48-0655BEB91CCA}"/>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6" name="Oval 1625">
              <a:extLst>
                <a:ext uri="{FF2B5EF4-FFF2-40B4-BE49-F238E27FC236}">
                  <a16:creationId xmlns:a16="http://schemas.microsoft.com/office/drawing/2014/main" id="{28775450-6384-438E-835D-7C2E574C89F2}"/>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Oval 1626">
              <a:extLst>
                <a:ext uri="{FF2B5EF4-FFF2-40B4-BE49-F238E27FC236}">
                  <a16:creationId xmlns:a16="http://schemas.microsoft.com/office/drawing/2014/main" id="{ABE868DB-3EB0-414D-B51C-07801D13EE3C}"/>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Oval 1627">
              <a:extLst>
                <a:ext uri="{FF2B5EF4-FFF2-40B4-BE49-F238E27FC236}">
                  <a16:creationId xmlns:a16="http://schemas.microsoft.com/office/drawing/2014/main" id="{D9E410F3-20C8-47D2-A6F4-B6FE09119EBB}"/>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9" name="Oval 1628">
              <a:extLst>
                <a:ext uri="{FF2B5EF4-FFF2-40B4-BE49-F238E27FC236}">
                  <a16:creationId xmlns:a16="http://schemas.microsoft.com/office/drawing/2014/main" id="{6B7E3ABF-CB01-4C6D-ADEC-625656F87953}"/>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Oval 1629">
              <a:extLst>
                <a:ext uri="{FF2B5EF4-FFF2-40B4-BE49-F238E27FC236}">
                  <a16:creationId xmlns:a16="http://schemas.microsoft.com/office/drawing/2014/main" id="{1F55821B-D161-412A-92AE-D5EAEBF82867}"/>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1" name="Oval 1630">
              <a:extLst>
                <a:ext uri="{FF2B5EF4-FFF2-40B4-BE49-F238E27FC236}">
                  <a16:creationId xmlns:a16="http://schemas.microsoft.com/office/drawing/2014/main" id="{50E6E3CE-4E02-43C6-BDC5-C399B45C6C60}"/>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2" name="Oval 1631">
              <a:extLst>
                <a:ext uri="{FF2B5EF4-FFF2-40B4-BE49-F238E27FC236}">
                  <a16:creationId xmlns:a16="http://schemas.microsoft.com/office/drawing/2014/main" id="{ADA52CA8-65CA-4D4A-97D0-2E25CA0CF738}"/>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Oval 1632">
              <a:extLst>
                <a:ext uri="{FF2B5EF4-FFF2-40B4-BE49-F238E27FC236}">
                  <a16:creationId xmlns:a16="http://schemas.microsoft.com/office/drawing/2014/main" id="{6341E14A-EEBA-4F23-912F-8D81A38D1FA5}"/>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4" name="Oval 1633">
              <a:extLst>
                <a:ext uri="{FF2B5EF4-FFF2-40B4-BE49-F238E27FC236}">
                  <a16:creationId xmlns:a16="http://schemas.microsoft.com/office/drawing/2014/main" id="{1115268D-1008-4ECA-8FB0-A01C321FC6B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5" name="Oval 1634">
              <a:extLst>
                <a:ext uri="{FF2B5EF4-FFF2-40B4-BE49-F238E27FC236}">
                  <a16:creationId xmlns:a16="http://schemas.microsoft.com/office/drawing/2014/main" id="{2E51751D-CC3A-4156-B050-4EA97D781C74}"/>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6" name="Oval 1635">
              <a:extLst>
                <a:ext uri="{FF2B5EF4-FFF2-40B4-BE49-F238E27FC236}">
                  <a16:creationId xmlns:a16="http://schemas.microsoft.com/office/drawing/2014/main" id="{72A4FDF3-CF82-46C3-9C0C-3E8F58334266}"/>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7" name="Oval 1636">
              <a:extLst>
                <a:ext uri="{FF2B5EF4-FFF2-40B4-BE49-F238E27FC236}">
                  <a16:creationId xmlns:a16="http://schemas.microsoft.com/office/drawing/2014/main" id="{8013C87D-F806-4296-88DF-B56CA1CE79FE}"/>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 name="Oval 1637">
              <a:extLst>
                <a:ext uri="{FF2B5EF4-FFF2-40B4-BE49-F238E27FC236}">
                  <a16:creationId xmlns:a16="http://schemas.microsoft.com/office/drawing/2014/main" id="{102C17EF-5800-494A-9FC2-640C623DE268}"/>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 name="Oval 1638">
              <a:extLst>
                <a:ext uri="{FF2B5EF4-FFF2-40B4-BE49-F238E27FC236}">
                  <a16:creationId xmlns:a16="http://schemas.microsoft.com/office/drawing/2014/main" id="{CDC25E07-E65A-43E2-9211-8F476C16B361}"/>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 name="Oval 1639">
              <a:extLst>
                <a:ext uri="{FF2B5EF4-FFF2-40B4-BE49-F238E27FC236}">
                  <a16:creationId xmlns:a16="http://schemas.microsoft.com/office/drawing/2014/main" id="{51652A98-42B4-4A35-8D75-918B60633797}"/>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 name="Oval 1640">
              <a:extLst>
                <a:ext uri="{FF2B5EF4-FFF2-40B4-BE49-F238E27FC236}">
                  <a16:creationId xmlns:a16="http://schemas.microsoft.com/office/drawing/2014/main" id="{7FEE3276-4BEE-4FA5-8DE0-9A1D7EDAECC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 name="Oval 1641">
              <a:extLst>
                <a:ext uri="{FF2B5EF4-FFF2-40B4-BE49-F238E27FC236}">
                  <a16:creationId xmlns:a16="http://schemas.microsoft.com/office/drawing/2014/main" id="{AE3F753A-ADC5-4C77-A916-F4F20678F32E}"/>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3" name="Oval 1642">
              <a:extLst>
                <a:ext uri="{FF2B5EF4-FFF2-40B4-BE49-F238E27FC236}">
                  <a16:creationId xmlns:a16="http://schemas.microsoft.com/office/drawing/2014/main" id="{BFD19E2C-E52E-4647-BCC8-F83636C8F67E}"/>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4" name="Oval 1643">
              <a:extLst>
                <a:ext uri="{FF2B5EF4-FFF2-40B4-BE49-F238E27FC236}">
                  <a16:creationId xmlns:a16="http://schemas.microsoft.com/office/drawing/2014/main" id="{88A36073-B46E-4438-BAA8-D960AB596DAD}"/>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5" name="Oval 1644">
              <a:extLst>
                <a:ext uri="{FF2B5EF4-FFF2-40B4-BE49-F238E27FC236}">
                  <a16:creationId xmlns:a16="http://schemas.microsoft.com/office/drawing/2014/main" id="{453C9C93-4DB5-4CD6-B91C-E5DC42EFDB0C}"/>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6" name="Oval 1645">
              <a:extLst>
                <a:ext uri="{FF2B5EF4-FFF2-40B4-BE49-F238E27FC236}">
                  <a16:creationId xmlns:a16="http://schemas.microsoft.com/office/drawing/2014/main" id="{3008A891-FCEE-43D4-9117-6194616936F8}"/>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7" name="Oval 1646">
              <a:extLst>
                <a:ext uri="{FF2B5EF4-FFF2-40B4-BE49-F238E27FC236}">
                  <a16:creationId xmlns:a16="http://schemas.microsoft.com/office/drawing/2014/main" id="{298E23EF-444B-4A5B-894F-E9606C4FFD04}"/>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8" name="Oval 1647">
              <a:extLst>
                <a:ext uri="{FF2B5EF4-FFF2-40B4-BE49-F238E27FC236}">
                  <a16:creationId xmlns:a16="http://schemas.microsoft.com/office/drawing/2014/main" id="{8D609D82-E3A5-4B40-BB68-99932D96F950}"/>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9" name="Oval 1648">
              <a:extLst>
                <a:ext uri="{FF2B5EF4-FFF2-40B4-BE49-F238E27FC236}">
                  <a16:creationId xmlns:a16="http://schemas.microsoft.com/office/drawing/2014/main" id="{3371423C-2F45-41DA-BAFB-0D6EA0C234C8}"/>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0" name="Oval 1649">
              <a:extLst>
                <a:ext uri="{FF2B5EF4-FFF2-40B4-BE49-F238E27FC236}">
                  <a16:creationId xmlns:a16="http://schemas.microsoft.com/office/drawing/2014/main" id="{B5F1AA06-8EC9-4F33-9634-E4D9453AECD5}"/>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1" name="Group 1650">
              <a:extLst>
                <a:ext uri="{FF2B5EF4-FFF2-40B4-BE49-F238E27FC236}">
                  <a16:creationId xmlns:a16="http://schemas.microsoft.com/office/drawing/2014/main" id="{38D7EBD8-7161-4456-A1EF-7F5D23D93366}"/>
                </a:ext>
              </a:extLst>
            </p:cNvPr>
            <p:cNvGrpSpPr/>
            <p:nvPr/>
          </p:nvGrpSpPr>
          <p:grpSpPr>
            <a:xfrm rot="13181925">
              <a:off x="7238331" y="3730687"/>
              <a:ext cx="242005" cy="46723"/>
              <a:chOff x="7979724" y="3580291"/>
              <a:chExt cx="242005" cy="43678"/>
            </a:xfrm>
          </p:grpSpPr>
          <p:sp>
            <p:nvSpPr>
              <p:cNvPr id="1652" name="Oval 1651">
                <a:extLst>
                  <a:ext uri="{FF2B5EF4-FFF2-40B4-BE49-F238E27FC236}">
                    <a16:creationId xmlns:a16="http://schemas.microsoft.com/office/drawing/2014/main" id="{12AB24E9-E950-4C77-B6C7-08365E6363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3" name="Oval 1652">
                <a:extLst>
                  <a:ext uri="{FF2B5EF4-FFF2-40B4-BE49-F238E27FC236}">
                    <a16:creationId xmlns:a16="http://schemas.microsoft.com/office/drawing/2014/main" id="{E744C128-0DA5-4C5D-A3B2-7FEEA372DB1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Oval 1653">
                <a:extLst>
                  <a:ext uri="{FF2B5EF4-FFF2-40B4-BE49-F238E27FC236}">
                    <a16:creationId xmlns:a16="http://schemas.microsoft.com/office/drawing/2014/main" id="{5CB60681-9D9D-4831-8A0D-25DB782443F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5" name="Oval 1654">
                <a:extLst>
                  <a:ext uri="{FF2B5EF4-FFF2-40B4-BE49-F238E27FC236}">
                    <a16:creationId xmlns:a16="http://schemas.microsoft.com/office/drawing/2014/main" id="{E405A560-A46B-472C-B761-9F7DC98D6A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6" name="Oval 1655">
                <a:extLst>
                  <a:ext uri="{FF2B5EF4-FFF2-40B4-BE49-F238E27FC236}">
                    <a16:creationId xmlns:a16="http://schemas.microsoft.com/office/drawing/2014/main" id="{764F273A-C98E-4A7B-BEE8-30C4D93D7F9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7" name="Oval 1656">
                <a:extLst>
                  <a:ext uri="{FF2B5EF4-FFF2-40B4-BE49-F238E27FC236}">
                    <a16:creationId xmlns:a16="http://schemas.microsoft.com/office/drawing/2014/main" id="{2FB27DE8-0A47-4938-A3A1-772DCFCEB3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8" name="Oval 1657">
                <a:extLst>
                  <a:ext uri="{FF2B5EF4-FFF2-40B4-BE49-F238E27FC236}">
                    <a16:creationId xmlns:a16="http://schemas.microsoft.com/office/drawing/2014/main" id="{3F822A02-B2E9-473E-A3A7-6CAF03AD379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9" name="Oval 1658">
                <a:extLst>
                  <a:ext uri="{FF2B5EF4-FFF2-40B4-BE49-F238E27FC236}">
                    <a16:creationId xmlns:a16="http://schemas.microsoft.com/office/drawing/2014/main" id="{790016E0-459B-467B-A9AB-879ADAB6BD8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0" name="Oval 1659">
              <a:extLst>
                <a:ext uri="{FF2B5EF4-FFF2-40B4-BE49-F238E27FC236}">
                  <a16:creationId xmlns:a16="http://schemas.microsoft.com/office/drawing/2014/main" id="{6C2AE5D8-78D4-4526-BACE-EEAE3320E5E0}"/>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1" name="Oval 1660">
              <a:extLst>
                <a:ext uri="{FF2B5EF4-FFF2-40B4-BE49-F238E27FC236}">
                  <a16:creationId xmlns:a16="http://schemas.microsoft.com/office/drawing/2014/main" id="{F00F94CE-198C-4FA2-8CAA-D3D414764A36}"/>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2" name="Oval 1661">
              <a:extLst>
                <a:ext uri="{FF2B5EF4-FFF2-40B4-BE49-F238E27FC236}">
                  <a16:creationId xmlns:a16="http://schemas.microsoft.com/office/drawing/2014/main" id="{7908EBB1-77F9-40CF-867F-18C27AB1FA85}"/>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Oval 1662">
              <a:extLst>
                <a:ext uri="{FF2B5EF4-FFF2-40B4-BE49-F238E27FC236}">
                  <a16:creationId xmlns:a16="http://schemas.microsoft.com/office/drawing/2014/main" id="{55120FA9-2718-4395-B7AB-9ABDAD3810BB}"/>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Oval 1663">
              <a:extLst>
                <a:ext uri="{FF2B5EF4-FFF2-40B4-BE49-F238E27FC236}">
                  <a16:creationId xmlns:a16="http://schemas.microsoft.com/office/drawing/2014/main" id="{19280E21-A37D-4D8D-86F2-E7CB1225B86E}"/>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Oval 1664">
              <a:extLst>
                <a:ext uri="{FF2B5EF4-FFF2-40B4-BE49-F238E27FC236}">
                  <a16:creationId xmlns:a16="http://schemas.microsoft.com/office/drawing/2014/main" id="{C06210EE-1B6C-4E00-829B-25FDD117C35D}"/>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6" name="Oval 1665">
              <a:extLst>
                <a:ext uri="{FF2B5EF4-FFF2-40B4-BE49-F238E27FC236}">
                  <a16:creationId xmlns:a16="http://schemas.microsoft.com/office/drawing/2014/main" id="{539E8413-02E0-4C69-8CB4-E335B73C1496}"/>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Oval 1666">
              <a:extLst>
                <a:ext uri="{FF2B5EF4-FFF2-40B4-BE49-F238E27FC236}">
                  <a16:creationId xmlns:a16="http://schemas.microsoft.com/office/drawing/2014/main" id="{456CAC73-D4D7-4C86-993A-4A3140B9B95C}"/>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Oval 1667">
              <a:extLst>
                <a:ext uri="{FF2B5EF4-FFF2-40B4-BE49-F238E27FC236}">
                  <a16:creationId xmlns:a16="http://schemas.microsoft.com/office/drawing/2014/main" id="{79989997-0736-4F1A-B988-3ECACBF965AD}"/>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9" name="Oval 1668">
              <a:extLst>
                <a:ext uri="{FF2B5EF4-FFF2-40B4-BE49-F238E27FC236}">
                  <a16:creationId xmlns:a16="http://schemas.microsoft.com/office/drawing/2014/main" id="{473AE7A2-FE47-4DF5-892F-CC7451F420C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0" name="Oval 1669">
              <a:extLst>
                <a:ext uri="{FF2B5EF4-FFF2-40B4-BE49-F238E27FC236}">
                  <a16:creationId xmlns:a16="http://schemas.microsoft.com/office/drawing/2014/main" id="{7B0C71A9-DED6-4500-B83F-007B8B3E7B8A}"/>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Oval 1670">
              <a:extLst>
                <a:ext uri="{FF2B5EF4-FFF2-40B4-BE49-F238E27FC236}">
                  <a16:creationId xmlns:a16="http://schemas.microsoft.com/office/drawing/2014/main" id="{664E2FCB-91F8-4AC3-934E-B0408BE42950}"/>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2" name="Oval 1671">
              <a:extLst>
                <a:ext uri="{FF2B5EF4-FFF2-40B4-BE49-F238E27FC236}">
                  <a16:creationId xmlns:a16="http://schemas.microsoft.com/office/drawing/2014/main" id="{B1A18642-30BC-4722-98ED-18C9AFDA32EA}"/>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Oval 1672">
              <a:extLst>
                <a:ext uri="{FF2B5EF4-FFF2-40B4-BE49-F238E27FC236}">
                  <a16:creationId xmlns:a16="http://schemas.microsoft.com/office/drawing/2014/main" id="{0EEC5934-CAB3-4B5F-81BF-1663666CE8B3}"/>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Oval 1673">
              <a:extLst>
                <a:ext uri="{FF2B5EF4-FFF2-40B4-BE49-F238E27FC236}">
                  <a16:creationId xmlns:a16="http://schemas.microsoft.com/office/drawing/2014/main" id="{BE84AE77-690C-4363-83D6-7BB043A640B4}"/>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5" name="Oval 1674">
              <a:extLst>
                <a:ext uri="{FF2B5EF4-FFF2-40B4-BE49-F238E27FC236}">
                  <a16:creationId xmlns:a16="http://schemas.microsoft.com/office/drawing/2014/main" id="{7A7B0680-42D1-4ACE-A2B6-2D08BEB3C810}"/>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6" name="Group 1675">
              <a:extLst>
                <a:ext uri="{FF2B5EF4-FFF2-40B4-BE49-F238E27FC236}">
                  <a16:creationId xmlns:a16="http://schemas.microsoft.com/office/drawing/2014/main" id="{4A4353A2-C746-4574-8802-D1A9100612C8}"/>
                </a:ext>
              </a:extLst>
            </p:cNvPr>
            <p:cNvGrpSpPr/>
            <p:nvPr/>
          </p:nvGrpSpPr>
          <p:grpSpPr>
            <a:xfrm rot="10800000">
              <a:off x="7389400" y="3658380"/>
              <a:ext cx="242005" cy="46723"/>
              <a:chOff x="7979724" y="3580291"/>
              <a:chExt cx="242005" cy="43678"/>
            </a:xfrm>
          </p:grpSpPr>
          <p:sp>
            <p:nvSpPr>
              <p:cNvPr id="1677" name="Oval 1676">
                <a:extLst>
                  <a:ext uri="{FF2B5EF4-FFF2-40B4-BE49-F238E27FC236}">
                    <a16:creationId xmlns:a16="http://schemas.microsoft.com/office/drawing/2014/main" id="{7BCC2130-28BA-4E94-B3CA-D088D67DC7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8" name="Oval 1677">
                <a:extLst>
                  <a:ext uri="{FF2B5EF4-FFF2-40B4-BE49-F238E27FC236}">
                    <a16:creationId xmlns:a16="http://schemas.microsoft.com/office/drawing/2014/main" id="{AAC277C5-28F0-43B8-8301-C7D35A2B0CF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9" name="Oval 1678">
                <a:extLst>
                  <a:ext uri="{FF2B5EF4-FFF2-40B4-BE49-F238E27FC236}">
                    <a16:creationId xmlns:a16="http://schemas.microsoft.com/office/drawing/2014/main" id="{B6D9B560-DA2C-4362-A19F-93591769D76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0" name="Oval 1679">
                <a:extLst>
                  <a:ext uri="{FF2B5EF4-FFF2-40B4-BE49-F238E27FC236}">
                    <a16:creationId xmlns:a16="http://schemas.microsoft.com/office/drawing/2014/main" id="{01D4579C-18AD-40D4-A747-901792FE65B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1" name="Oval 1680">
                <a:extLst>
                  <a:ext uri="{FF2B5EF4-FFF2-40B4-BE49-F238E27FC236}">
                    <a16:creationId xmlns:a16="http://schemas.microsoft.com/office/drawing/2014/main" id="{9CA16768-7AC2-4206-916C-4EB61710AD2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2" name="Oval 1681">
                <a:extLst>
                  <a:ext uri="{FF2B5EF4-FFF2-40B4-BE49-F238E27FC236}">
                    <a16:creationId xmlns:a16="http://schemas.microsoft.com/office/drawing/2014/main" id="{1B4F0E3C-49B8-49C2-B318-8B795E76F9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3" name="Oval 1682">
                <a:extLst>
                  <a:ext uri="{FF2B5EF4-FFF2-40B4-BE49-F238E27FC236}">
                    <a16:creationId xmlns:a16="http://schemas.microsoft.com/office/drawing/2014/main" id="{B86C90DD-9233-4EB3-A8DB-6340757ACA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4" name="Oval 1683">
                <a:extLst>
                  <a:ext uri="{FF2B5EF4-FFF2-40B4-BE49-F238E27FC236}">
                    <a16:creationId xmlns:a16="http://schemas.microsoft.com/office/drawing/2014/main" id="{D08243CA-17DC-4C1D-8EBA-FD046E7E8D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5" name="Group 1684">
              <a:extLst>
                <a:ext uri="{FF2B5EF4-FFF2-40B4-BE49-F238E27FC236}">
                  <a16:creationId xmlns:a16="http://schemas.microsoft.com/office/drawing/2014/main" id="{82F47733-A57E-4298-B74F-48EE879375EA}"/>
                </a:ext>
              </a:extLst>
            </p:cNvPr>
            <p:cNvGrpSpPr/>
            <p:nvPr/>
          </p:nvGrpSpPr>
          <p:grpSpPr>
            <a:xfrm>
              <a:off x="7318243" y="3659196"/>
              <a:ext cx="242005" cy="43678"/>
              <a:chOff x="7979724" y="3580291"/>
              <a:chExt cx="242005" cy="43678"/>
            </a:xfrm>
          </p:grpSpPr>
          <p:sp>
            <p:nvSpPr>
              <p:cNvPr id="1686" name="Oval 1685">
                <a:extLst>
                  <a:ext uri="{FF2B5EF4-FFF2-40B4-BE49-F238E27FC236}">
                    <a16:creationId xmlns:a16="http://schemas.microsoft.com/office/drawing/2014/main" id="{4EE4D96D-C081-4724-9FFE-3DD44E1D94A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Oval 1686">
                <a:extLst>
                  <a:ext uri="{FF2B5EF4-FFF2-40B4-BE49-F238E27FC236}">
                    <a16:creationId xmlns:a16="http://schemas.microsoft.com/office/drawing/2014/main" id="{A09388CB-B97E-4D9B-B4E2-580DD83441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Oval 1687">
                <a:extLst>
                  <a:ext uri="{FF2B5EF4-FFF2-40B4-BE49-F238E27FC236}">
                    <a16:creationId xmlns:a16="http://schemas.microsoft.com/office/drawing/2014/main" id="{ACA5852D-A779-466A-8794-85E213B840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Oval 1688">
                <a:extLst>
                  <a:ext uri="{FF2B5EF4-FFF2-40B4-BE49-F238E27FC236}">
                    <a16:creationId xmlns:a16="http://schemas.microsoft.com/office/drawing/2014/main" id="{6514F4B1-86DE-4E81-A607-4A1CE9E638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0" name="Oval 1689">
                <a:extLst>
                  <a:ext uri="{FF2B5EF4-FFF2-40B4-BE49-F238E27FC236}">
                    <a16:creationId xmlns:a16="http://schemas.microsoft.com/office/drawing/2014/main" id="{92FE3D0E-0665-4B8B-B6AB-EDA081CEE0F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Oval 1690">
                <a:extLst>
                  <a:ext uri="{FF2B5EF4-FFF2-40B4-BE49-F238E27FC236}">
                    <a16:creationId xmlns:a16="http://schemas.microsoft.com/office/drawing/2014/main" id="{691D3C73-7A1C-4919-8341-E94B8749153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Oval 1691">
                <a:extLst>
                  <a:ext uri="{FF2B5EF4-FFF2-40B4-BE49-F238E27FC236}">
                    <a16:creationId xmlns:a16="http://schemas.microsoft.com/office/drawing/2014/main" id="{8E17188A-5C9A-43B5-B83F-CC1D0364686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3" name="Oval 1692">
                <a:extLst>
                  <a:ext uri="{FF2B5EF4-FFF2-40B4-BE49-F238E27FC236}">
                    <a16:creationId xmlns:a16="http://schemas.microsoft.com/office/drawing/2014/main" id="{81490031-8C12-4056-994F-806D8B708EB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4" name="Group 1693">
              <a:extLst>
                <a:ext uri="{FF2B5EF4-FFF2-40B4-BE49-F238E27FC236}">
                  <a16:creationId xmlns:a16="http://schemas.microsoft.com/office/drawing/2014/main" id="{B96B8A73-D8E7-4BE0-8326-EB2C01EABF85}"/>
                </a:ext>
              </a:extLst>
            </p:cNvPr>
            <p:cNvGrpSpPr/>
            <p:nvPr/>
          </p:nvGrpSpPr>
          <p:grpSpPr>
            <a:xfrm rot="10800000">
              <a:off x="7630443" y="3661556"/>
              <a:ext cx="242005" cy="46723"/>
              <a:chOff x="7979724" y="3580291"/>
              <a:chExt cx="242005" cy="43678"/>
            </a:xfrm>
          </p:grpSpPr>
          <p:sp>
            <p:nvSpPr>
              <p:cNvPr id="1695" name="Oval 1694">
                <a:extLst>
                  <a:ext uri="{FF2B5EF4-FFF2-40B4-BE49-F238E27FC236}">
                    <a16:creationId xmlns:a16="http://schemas.microsoft.com/office/drawing/2014/main" id="{2ABD5ADC-8E80-4849-B1F3-70116A74D5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6" name="Oval 1695">
                <a:extLst>
                  <a:ext uri="{FF2B5EF4-FFF2-40B4-BE49-F238E27FC236}">
                    <a16:creationId xmlns:a16="http://schemas.microsoft.com/office/drawing/2014/main" id="{DDBAFC1E-9A8C-4EE3-9168-9E9B4F2CB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7" name="Oval 1696">
                <a:extLst>
                  <a:ext uri="{FF2B5EF4-FFF2-40B4-BE49-F238E27FC236}">
                    <a16:creationId xmlns:a16="http://schemas.microsoft.com/office/drawing/2014/main" id="{15A9F8DC-0D99-423C-BBFA-41BDF762FC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Oval 1697">
                <a:extLst>
                  <a:ext uri="{FF2B5EF4-FFF2-40B4-BE49-F238E27FC236}">
                    <a16:creationId xmlns:a16="http://schemas.microsoft.com/office/drawing/2014/main" id="{5964AEFC-A452-42B1-9171-AE5C214158B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9" name="Oval 1698">
                <a:extLst>
                  <a:ext uri="{FF2B5EF4-FFF2-40B4-BE49-F238E27FC236}">
                    <a16:creationId xmlns:a16="http://schemas.microsoft.com/office/drawing/2014/main" id="{C151913A-6FD1-4E96-BA0B-E496EABACC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Oval 1699">
                <a:extLst>
                  <a:ext uri="{FF2B5EF4-FFF2-40B4-BE49-F238E27FC236}">
                    <a16:creationId xmlns:a16="http://schemas.microsoft.com/office/drawing/2014/main" id="{DFD7DB61-9D55-4FD4-9C29-FC6639178B0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1" name="Oval 1700">
                <a:extLst>
                  <a:ext uri="{FF2B5EF4-FFF2-40B4-BE49-F238E27FC236}">
                    <a16:creationId xmlns:a16="http://schemas.microsoft.com/office/drawing/2014/main" id="{12450DA2-1CED-4826-955D-DD852D4DB5F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Oval 1701">
                <a:extLst>
                  <a:ext uri="{FF2B5EF4-FFF2-40B4-BE49-F238E27FC236}">
                    <a16:creationId xmlns:a16="http://schemas.microsoft.com/office/drawing/2014/main" id="{A13CBEC1-C3F2-4401-BA9A-74946DF00A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3" name="Group 1702">
              <a:extLst>
                <a:ext uri="{FF2B5EF4-FFF2-40B4-BE49-F238E27FC236}">
                  <a16:creationId xmlns:a16="http://schemas.microsoft.com/office/drawing/2014/main" id="{AD3296D3-0C38-4537-B5AF-D7AFC8BD6979}"/>
                </a:ext>
              </a:extLst>
            </p:cNvPr>
            <p:cNvGrpSpPr/>
            <p:nvPr/>
          </p:nvGrpSpPr>
          <p:grpSpPr>
            <a:xfrm rot="11689693">
              <a:off x="7559286" y="3662372"/>
              <a:ext cx="242005" cy="43678"/>
              <a:chOff x="7979724" y="3580291"/>
              <a:chExt cx="242005" cy="43678"/>
            </a:xfrm>
          </p:grpSpPr>
          <p:sp>
            <p:nvSpPr>
              <p:cNvPr id="1704" name="Oval 1703">
                <a:extLst>
                  <a:ext uri="{FF2B5EF4-FFF2-40B4-BE49-F238E27FC236}">
                    <a16:creationId xmlns:a16="http://schemas.microsoft.com/office/drawing/2014/main" id="{84702E47-B213-4559-B352-4A73AD76941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Oval 1704">
                <a:extLst>
                  <a:ext uri="{FF2B5EF4-FFF2-40B4-BE49-F238E27FC236}">
                    <a16:creationId xmlns:a16="http://schemas.microsoft.com/office/drawing/2014/main" id="{8523BF6C-609C-4A54-8FDE-08967F67BD8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Oval 1705">
                <a:extLst>
                  <a:ext uri="{FF2B5EF4-FFF2-40B4-BE49-F238E27FC236}">
                    <a16:creationId xmlns:a16="http://schemas.microsoft.com/office/drawing/2014/main" id="{F56E4939-AE24-4442-BE9F-7D1B2531B88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Oval 1706">
                <a:extLst>
                  <a:ext uri="{FF2B5EF4-FFF2-40B4-BE49-F238E27FC236}">
                    <a16:creationId xmlns:a16="http://schemas.microsoft.com/office/drawing/2014/main" id="{D2195467-BEF8-4533-8EEC-49D86B8093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Oval 1707">
                <a:extLst>
                  <a:ext uri="{FF2B5EF4-FFF2-40B4-BE49-F238E27FC236}">
                    <a16:creationId xmlns:a16="http://schemas.microsoft.com/office/drawing/2014/main" id="{333375CC-5966-443F-8D5A-8B2D7803C1E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9" name="Oval 1708">
                <a:extLst>
                  <a:ext uri="{FF2B5EF4-FFF2-40B4-BE49-F238E27FC236}">
                    <a16:creationId xmlns:a16="http://schemas.microsoft.com/office/drawing/2014/main" id="{CD1A57C6-5F40-4F20-BD70-A669E427FC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0" name="Oval 1709">
                <a:extLst>
                  <a:ext uri="{FF2B5EF4-FFF2-40B4-BE49-F238E27FC236}">
                    <a16:creationId xmlns:a16="http://schemas.microsoft.com/office/drawing/2014/main" id="{39843D51-36FC-4049-95F7-F52E54A8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1" name="Oval 1710">
                <a:extLst>
                  <a:ext uri="{FF2B5EF4-FFF2-40B4-BE49-F238E27FC236}">
                    <a16:creationId xmlns:a16="http://schemas.microsoft.com/office/drawing/2014/main" id="{E6BF9D69-FA52-4694-B1FF-CE6350E2523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2" name="Group 1711">
              <a:extLst>
                <a:ext uri="{FF2B5EF4-FFF2-40B4-BE49-F238E27FC236}">
                  <a16:creationId xmlns:a16="http://schemas.microsoft.com/office/drawing/2014/main" id="{C2B3090B-E079-48EB-86E2-0CADE9A18ACB}"/>
                </a:ext>
              </a:extLst>
            </p:cNvPr>
            <p:cNvGrpSpPr/>
            <p:nvPr/>
          </p:nvGrpSpPr>
          <p:grpSpPr>
            <a:xfrm rot="21292958">
              <a:off x="7806740" y="3662396"/>
              <a:ext cx="242005" cy="46723"/>
              <a:chOff x="7979724" y="3580291"/>
              <a:chExt cx="242005" cy="43678"/>
            </a:xfrm>
          </p:grpSpPr>
          <p:sp>
            <p:nvSpPr>
              <p:cNvPr id="1713" name="Oval 1712">
                <a:extLst>
                  <a:ext uri="{FF2B5EF4-FFF2-40B4-BE49-F238E27FC236}">
                    <a16:creationId xmlns:a16="http://schemas.microsoft.com/office/drawing/2014/main" id="{CA2FE33E-FE40-4C2B-8D3A-D1B2D6B26D9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Oval 1713">
                <a:extLst>
                  <a:ext uri="{FF2B5EF4-FFF2-40B4-BE49-F238E27FC236}">
                    <a16:creationId xmlns:a16="http://schemas.microsoft.com/office/drawing/2014/main" id="{30EB4A05-B866-4E43-B8B4-8551A2568F2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Oval 1714">
                <a:extLst>
                  <a:ext uri="{FF2B5EF4-FFF2-40B4-BE49-F238E27FC236}">
                    <a16:creationId xmlns:a16="http://schemas.microsoft.com/office/drawing/2014/main" id="{06CE141C-5D31-4B26-A04C-53F2A3111E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6" name="Oval 1715">
                <a:extLst>
                  <a:ext uri="{FF2B5EF4-FFF2-40B4-BE49-F238E27FC236}">
                    <a16:creationId xmlns:a16="http://schemas.microsoft.com/office/drawing/2014/main" id="{83401C4E-7814-4FB2-81C2-3435C70E8B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7" name="Oval 1716">
                <a:extLst>
                  <a:ext uri="{FF2B5EF4-FFF2-40B4-BE49-F238E27FC236}">
                    <a16:creationId xmlns:a16="http://schemas.microsoft.com/office/drawing/2014/main" id="{1D7542A4-41E0-4613-8956-8C0BE85ABB3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Oval 1717">
                <a:extLst>
                  <a:ext uri="{FF2B5EF4-FFF2-40B4-BE49-F238E27FC236}">
                    <a16:creationId xmlns:a16="http://schemas.microsoft.com/office/drawing/2014/main" id="{0869B902-6ED7-49B2-8C75-338ACAEB9D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Oval 1718">
                <a:extLst>
                  <a:ext uri="{FF2B5EF4-FFF2-40B4-BE49-F238E27FC236}">
                    <a16:creationId xmlns:a16="http://schemas.microsoft.com/office/drawing/2014/main" id="{1BCEF4A0-6BFB-490C-BA76-D37290EB81A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Oval 1719">
                <a:extLst>
                  <a:ext uri="{FF2B5EF4-FFF2-40B4-BE49-F238E27FC236}">
                    <a16:creationId xmlns:a16="http://schemas.microsoft.com/office/drawing/2014/main" id="{85A31E28-4957-42B8-9154-5FB4C2EF342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1" name="Group 1720">
              <a:extLst>
                <a:ext uri="{FF2B5EF4-FFF2-40B4-BE49-F238E27FC236}">
                  <a16:creationId xmlns:a16="http://schemas.microsoft.com/office/drawing/2014/main" id="{41D61945-C0F1-44A7-A358-DF8F21B1280A}"/>
                </a:ext>
              </a:extLst>
            </p:cNvPr>
            <p:cNvGrpSpPr/>
            <p:nvPr/>
          </p:nvGrpSpPr>
          <p:grpSpPr>
            <a:xfrm>
              <a:off x="7735583" y="3663212"/>
              <a:ext cx="242005" cy="43678"/>
              <a:chOff x="7979724" y="3580291"/>
              <a:chExt cx="242005" cy="43678"/>
            </a:xfrm>
          </p:grpSpPr>
          <p:sp>
            <p:nvSpPr>
              <p:cNvPr id="1722" name="Oval 1721">
                <a:extLst>
                  <a:ext uri="{FF2B5EF4-FFF2-40B4-BE49-F238E27FC236}">
                    <a16:creationId xmlns:a16="http://schemas.microsoft.com/office/drawing/2014/main" id="{03B5F48C-1C50-4183-9AEE-118858FBA47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Oval 1722">
                <a:extLst>
                  <a:ext uri="{FF2B5EF4-FFF2-40B4-BE49-F238E27FC236}">
                    <a16:creationId xmlns:a16="http://schemas.microsoft.com/office/drawing/2014/main" id="{C0D17365-86DF-4C11-A49D-9A8843D4FEF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4" name="Oval 1723">
                <a:extLst>
                  <a:ext uri="{FF2B5EF4-FFF2-40B4-BE49-F238E27FC236}">
                    <a16:creationId xmlns:a16="http://schemas.microsoft.com/office/drawing/2014/main" id="{D04A88A0-D2F6-4677-9D01-9995FF29E5F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5" name="Oval 1724">
                <a:extLst>
                  <a:ext uri="{FF2B5EF4-FFF2-40B4-BE49-F238E27FC236}">
                    <a16:creationId xmlns:a16="http://schemas.microsoft.com/office/drawing/2014/main" id="{1909BE4E-1359-4208-81DD-7E82C468AC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Oval 1725">
                <a:extLst>
                  <a:ext uri="{FF2B5EF4-FFF2-40B4-BE49-F238E27FC236}">
                    <a16:creationId xmlns:a16="http://schemas.microsoft.com/office/drawing/2014/main" id="{D72CA0CA-DD91-42E4-8CEC-DCD538F7FB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Oval 1726">
                <a:extLst>
                  <a:ext uri="{FF2B5EF4-FFF2-40B4-BE49-F238E27FC236}">
                    <a16:creationId xmlns:a16="http://schemas.microsoft.com/office/drawing/2014/main" id="{A656BF34-8D89-4683-949E-6F4E995D24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8" name="Oval 1727">
                <a:extLst>
                  <a:ext uri="{FF2B5EF4-FFF2-40B4-BE49-F238E27FC236}">
                    <a16:creationId xmlns:a16="http://schemas.microsoft.com/office/drawing/2014/main" id="{F4489BFF-0F7C-41C9-83C3-842A2EDD6B5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Oval 1728">
                <a:extLst>
                  <a:ext uri="{FF2B5EF4-FFF2-40B4-BE49-F238E27FC236}">
                    <a16:creationId xmlns:a16="http://schemas.microsoft.com/office/drawing/2014/main" id="{2BE4AB44-31D7-4640-8388-486317F72B3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0" name="Group 1729">
              <a:extLst>
                <a:ext uri="{FF2B5EF4-FFF2-40B4-BE49-F238E27FC236}">
                  <a16:creationId xmlns:a16="http://schemas.microsoft.com/office/drawing/2014/main" id="{2E6FEC49-BE7F-448F-AB9E-165E1ABD8911}"/>
                </a:ext>
              </a:extLst>
            </p:cNvPr>
            <p:cNvGrpSpPr/>
            <p:nvPr/>
          </p:nvGrpSpPr>
          <p:grpSpPr>
            <a:xfrm rot="10800000">
              <a:off x="8047783" y="3665572"/>
              <a:ext cx="242005" cy="46723"/>
              <a:chOff x="7979724" y="3580291"/>
              <a:chExt cx="242005" cy="43678"/>
            </a:xfrm>
          </p:grpSpPr>
          <p:sp>
            <p:nvSpPr>
              <p:cNvPr id="1731" name="Oval 1730">
                <a:extLst>
                  <a:ext uri="{FF2B5EF4-FFF2-40B4-BE49-F238E27FC236}">
                    <a16:creationId xmlns:a16="http://schemas.microsoft.com/office/drawing/2014/main" id="{55F44E5C-858C-4BF5-90D7-FD8CB84FD5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2" name="Oval 1731">
                <a:extLst>
                  <a:ext uri="{FF2B5EF4-FFF2-40B4-BE49-F238E27FC236}">
                    <a16:creationId xmlns:a16="http://schemas.microsoft.com/office/drawing/2014/main" id="{9BB16D0E-C78A-4936-B028-20EC0C9B6E7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3" name="Oval 1732">
                <a:extLst>
                  <a:ext uri="{FF2B5EF4-FFF2-40B4-BE49-F238E27FC236}">
                    <a16:creationId xmlns:a16="http://schemas.microsoft.com/office/drawing/2014/main" id="{A06F69A8-D826-44DB-95BB-921C703FEAD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Oval 1733">
                <a:extLst>
                  <a:ext uri="{FF2B5EF4-FFF2-40B4-BE49-F238E27FC236}">
                    <a16:creationId xmlns:a16="http://schemas.microsoft.com/office/drawing/2014/main" id="{8CFCBC10-E5CA-49C2-A056-76FE49973E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Oval 1734">
                <a:extLst>
                  <a:ext uri="{FF2B5EF4-FFF2-40B4-BE49-F238E27FC236}">
                    <a16:creationId xmlns:a16="http://schemas.microsoft.com/office/drawing/2014/main" id="{952DE05B-5A5B-43AF-8FA2-29C7C48B63C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Oval 1735">
                <a:extLst>
                  <a:ext uri="{FF2B5EF4-FFF2-40B4-BE49-F238E27FC236}">
                    <a16:creationId xmlns:a16="http://schemas.microsoft.com/office/drawing/2014/main" id="{9F774229-2176-45F5-8157-084D9CF077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Oval 1736">
                <a:extLst>
                  <a:ext uri="{FF2B5EF4-FFF2-40B4-BE49-F238E27FC236}">
                    <a16:creationId xmlns:a16="http://schemas.microsoft.com/office/drawing/2014/main" id="{BB7C911D-AB14-4BD0-944F-7D45322DD20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Oval 1737">
                <a:extLst>
                  <a:ext uri="{FF2B5EF4-FFF2-40B4-BE49-F238E27FC236}">
                    <a16:creationId xmlns:a16="http://schemas.microsoft.com/office/drawing/2014/main" id="{319AB22A-F95D-47CB-B31C-F2512BC037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9" name="Group 1738">
              <a:extLst>
                <a:ext uri="{FF2B5EF4-FFF2-40B4-BE49-F238E27FC236}">
                  <a16:creationId xmlns:a16="http://schemas.microsoft.com/office/drawing/2014/main" id="{D957C3C6-F9DA-4B0E-A96D-73E71D434ED6}"/>
                </a:ext>
              </a:extLst>
            </p:cNvPr>
            <p:cNvGrpSpPr/>
            <p:nvPr/>
          </p:nvGrpSpPr>
          <p:grpSpPr>
            <a:xfrm>
              <a:off x="7976626" y="3666388"/>
              <a:ext cx="242005" cy="43678"/>
              <a:chOff x="7979724" y="3580291"/>
              <a:chExt cx="242005" cy="43678"/>
            </a:xfrm>
          </p:grpSpPr>
          <p:sp>
            <p:nvSpPr>
              <p:cNvPr id="1740" name="Oval 1739">
                <a:extLst>
                  <a:ext uri="{FF2B5EF4-FFF2-40B4-BE49-F238E27FC236}">
                    <a16:creationId xmlns:a16="http://schemas.microsoft.com/office/drawing/2014/main" id="{160020BB-BE9E-4726-AC1F-F82651FDEC3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 name="Oval 1740">
                <a:extLst>
                  <a:ext uri="{FF2B5EF4-FFF2-40B4-BE49-F238E27FC236}">
                    <a16:creationId xmlns:a16="http://schemas.microsoft.com/office/drawing/2014/main" id="{1ECDFAC3-9F90-4D87-A0BB-9F318B60E2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Oval 1741">
                <a:extLst>
                  <a:ext uri="{FF2B5EF4-FFF2-40B4-BE49-F238E27FC236}">
                    <a16:creationId xmlns:a16="http://schemas.microsoft.com/office/drawing/2014/main" id="{B19BD35B-010C-4683-9970-A9B959B929C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Oval 1742">
                <a:extLst>
                  <a:ext uri="{FF2B5EF4-FFF2-40B4-BE49-F238E27FC236}">
                    <a16:creationId xmlns:a16="http://schemas.microsoft.com/office/drawing/2014/main" id="{CC9F8D7F-CBCA-4C96-BFE6-ACF48EE111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Oval 1743">
                <a:extLst>
                  <a:ext uri="{FF2B5EF4-FFF2-40B4-BE49-F238E27FC236}">
                    <a16:creationId xmlns:a16="http://schemas.microsoft.com/office/drawing/2014/main" id="{B7AEDAD6-4DB5-4867-B00A-2B821F05B9F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Oval 1744">
                <a:extLst>
                  <a:ext uri="{FF2B5EF4-FFF2-40B4-BE49-F238E27FC236}">
                    <a16:creationId xmlns:a16="http://schemas.microsoft.com/office/drawing/2014/main" id="{BFB1B749-7E91-48F4-AD21-8F279BD0CD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Oval 1745">
                <a:extLst>
                  <a:ext uri="{FF2B5EF4-FFF2-40B4-BE49-F238E27FC236}">
                    <a16:creationId xmlns:a16="http://schemas.microsoft.com/office/drawing/2014/main" id="{C9026DAF-3D64-4B12-8A2A-AFF9191334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Oval 1746">
                <a:extLst>
                  <a:ext uri="{FF2B5EF4-FFF2-40B4-BE49-F238E27FC236}">
                    <a16:creationId xmlns:a16="http://schemas.microsoft.com/office/drawing/2014/main" id="{D67E0AB3-04B3-4D51-84CE-A3A0424B7F3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8" name="Group 1747">
              <a:extLst>
                <a:ext uri="{FF2B5EF4-FFF2-40B4-BE49-F238E27FC236}">
                  <a16:creationId xmlns:a16="http://schemas.microsoft.com/office/drawing/2014/main" id="{A034BDDB-09A5-4ABC-8A77-379BAFFC02B3}"/>
                </a:ext>
              </a:extLst>
            </p:cNvPr>
            <p:cNvGrpSpPr/>
            <p:nvPr/>
          </p:nvGrpSpPr>
          <p:grpSpPr>
            <a:xfrm>
              <a:off x="6637489" y="3640726"/>
              <a:ext cx="971545" cy="53915"/>
              <a:chOff x="5754694" y="6008041"/>
              <a:chExt cx="971545" cy="53915"/>
            </a:xfrm>
          </p:grpSpPr>
          <p:grpSp>
            <p:nvGrpSpPr>
              <p:cNvPr id="1749" name="Group 1748">
                <a:extLst>
                  <a:ext uri="{FF2B5EF4-FFF2-40B4-BE49-F238E27FC236}">
                    <a16:creationId xmlns:a16="http://schemas.microsoft.com/office/drawing/2014/main" id="{F9043931-AE8F-41B1-B1C9-C995C9F6DDDB}"/>
                  </a:ext>
                </a:extLst>
              </p:cNvPr>
              <p:cNvGrpSpPr/>
              <p:nvPr/>
            </p:nvGrpSpPr>
            <p:grpSpPr>
              <a:xfrm rot="10800000">
                <a:off x="5825851" y="6008041"/>
                <a:ext cx="242005" cy="46723"/>
                <a:chOff x="7979724" y="3580291"/>
                <a:chExt cx="242005" cy="43678"/>
              </a:xfrm>
            </p:grpSpPr>
            <p:sp>
              <p:nvSpPr>
                <p:cNvPr id="1813" name="Oval 1812">
                  <a:extLst>
                    <a:ext uri="{FF2B5EF4-FFF2-40B4-BE49-F238E27FC236}">
                      <a16:creationId xmlns:a16="http://schemas.microsoft.com/office/drawing/2014/main" id="{3C3818CF-55B8-4D53-BED2-8A03F0A223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Oval 1813">
                  <a:extLst>
                    <a:ext uri="{FF2B5EF4-FFF2-40B4-BE49-F238E27FC236}">
                      <a16:creationId xmlns:a16="http://schemas.microsoft.com/office/drawing/2014/main" id="{AC513594-A44A-4AA4-9640-78101D6FC3C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5" name="Oval 1814">
                  <a:extLst>
                    <a:ext uri="{FF2B5EF4-FFF2-40B4-BE49-F238E27FC236}">
                      <a16:creationId xmlns:a16="http://schemas.microsoft.com/office/drawing/2014/main" id="{216AE1B0-2153-4F3F-B751-65E4CEE4ECE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6" name="Oval 1815">
                  <a:extLst>
                    <a:ext uri="{FF2B5EF4-FFF2-40B4-BE49-F238E27FC236}">
                      <a16:creationId xmlns:a16="http://schemas.microsoft.com/office/drawing/2014/main" id="{43020533-BA58-4A41-91BC-9F46FCCC2E4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7" name="Oval 1816">
                  <a:extLst>
                    <a:ext uri="{FF2B5EF4-FFF2-40B4-BE49-F238E27FC236}">
                      <a16:creationId xmlns:a16="http://schemas.microsoft.com/office/drawing/2014/main" id="{CB32413F-4C72-4822-9DFF-2EEA632902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8" name="Oval 1817">
                  <a:extLst>
                    <a:ext uri="{FF2B5EF4-FFF2-40B4-BE49-F238E27FC236}">
                      <a16:creationId xmlns:a16="http://schemas.microsoft.com/office/drawing/2014/main" id="{9BE1C868-1A0F-471D-B8CD-4C040498419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9" name="Oval 1818">
                  <a:extLst>
                    <a:ext uri="{FF2B5EF4-FFF2-40B4-BE49-F238E27FC236}">
                      <a16:creationId xmlns:a16="http://schemas.microsoft.com/office/drawing/2014/main" id="{5A2FAED2-EB92-4E59-9B5F-57C1ADAE55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Oval 1819">
                  <a:extLst>
                    <a:ext uri="{FF2B5EF4-FFF2-40B4-BE49-F238E27FC236}">
                      <a16:creationId xmlns:a16="http://schemas.microsoft.com/office/drawing/2014/main" id="{1B529728-5A25-4E8F-8A1C-1A07EB20670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0" name="Group 1749">
                <a:extLst>
                  <a:ext uri="{FF2B5EF4-FFF2-40B4-BE49-F238E27FC236}">
                    <a16:creationId xmlns:a16="http://schemas.microsoft.com/office/drawing/2014/main" id="{9540672B-2AC6-4E40-AB5C-8B178CCB8311}"/>
                  </a:ext>
                </a:extLst>
              </p:cNvPr>
              <p:cNvGrpSpPr/>
              <p:nvPr/>
            </p:nvGrpSpPr>
            <p:grpSpPr>
              <a:xfrm>
                <a:off x="5754694" y="6008857"/>
                <a:ext cx="242005" cy="43678"/>
                <a:chOff x="7979724" y="3580291"/>
                <a:chExt cx="242005" cy="43678"/>
              </a:xfrm>
            </p:grpSpPr>
            <p:sp>
              <p:nvSpPr>
                <p:cNvPr id="1805" name="Oval 1804">
                  <a:extLst>
                    <a:ext uri="{FF2B5EF4-FFF2-40B4-BE49-F238E27FC236}">
                      <a16:creationId xmlns:a16="http://schemas.microsoft.com/office/drawing/2014/main" id="{6F6A67B0-E8E9-4782-98BE-96F4E6C0EDD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6" name="Oval 1805">
                  <a:extLst>
                    <a:ext uri="{FF2B5EF4-FFF2-40B4-BE49-F238E27FC236}">
                      <a16:creationId xmlns:a16="http://schemas.microsoft.com/office/drawing/2014/main" id="{998E4339-B8CD-4635-BFFC-BCEBFF848E1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Oval 1806">
                  <a:extLst>
                    <a:ext uri="{FF2B5EF4-FFF2-40B4-BE49-F238E27FC236}">
                      <a16:creationId xmlns:a16="http://schemas.microsoft.com/office/drawing/2014/main" id="{FA63BE77-B345-4B96-8446-3BEC8BFE1A2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Oval 1807">
                  <a:extLst>
                    <a:ext uri="{FF2B5EF4-FFF2-40B4-BE49-F238E27FC236}">
                      <a16:creationId xmlns:a16="http://schemas.microsoft.com/office/drawing/2014/main" id="{ADA743D0-349C-4D35-AE5E-A3E6954549A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9" name="Oval 1808">
                  <a:extLst>
                    <a:ext uri="{FF2B5EF4-FFF2-40B4-BE49-F238E27FC236}">
                      <a16:creationId xmlns:a16="http://schemas.microsoft.com/office/drawing/2014/main" id="{B2800A8A-2FED-43B7-B489-C3EB26574BE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Oval 1809">
                  <a:extLst>
                    <a:ext uri="{FF2B5EF4-FFF2-40B4-BE49-F238E27FC236}">
                      <a16:creationId xmlns:a16="http://schemas.microsoft.com/office/drawing/2014/main" id="{3683776C-1D97-46A8-B053-B5E2105CF2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Oval 1810">
                  <a:extLst>
                    <a:ext uri="{FF2B5EF4-FFF2-40B4-BE49-F238E27FC236}">
                      <a16:creationId xmlns:a16="http://schemas.microsoft.com/office/drawing/2014/main" id="{52FBE609-4FC6-488D-9355-0729C7418AF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2" name="Oval 1811">
                  <a:extLst>
                    <a:ext uri="{FF2B5EF4-FFF2-40B4-BE49-F238E27FC236}">
                      <a16:creationId xmlns:a16="http://schemas.microsoft.com/office/drawing/2014/main" id="{0FCF1372-83C4-45C2-BB69-77C70E55A98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1" name="Group 1750">
                <a:extLst>
                  <a:ext uri="{FF2B5EF4-FFF2-40B4-BE49-F238E27FC236}">
                    <a16:creationId xmlns:a16="http://schemas.microsoft.com/office/drawing/2014/main" id="{C2AB2AA7-2ACD-4014-B9FA-CF51C196D44B}"/>
                  </a:ext>
                </a:extLst>
              </p:cNvPr>
              <p:cNvGrpSpPr/>
              <p:nvPr/>
            </p:nvGrpSpPr>
            <p:grpSpPr>
              <a:xfrm rot="10800000">
                <a:off x="6066894" y="6011217"/>
                <a:ext cx="242005" cy="46723"/>
                <a:chOff x="7979724" y="3580291"/>
                <a:chExt cx="242005" cy="43678"/>
              </a:xfrm>
            </p:grpSpPr>
            <p:sp>
              <p:nvSpPr>
                <p:cNvPr id="1797" name="Oval 1796">
                  <a:extLst>
                    <a:ext uri="{FF2B5EF4-FFF2-40B4-BE49-F238E27FC236}">
                      <a16:creationId xmlns:a16="http://schemas.microsoft.com/office/drawing/2014/main" id="{9C46530B-3345-44E3-BAC5-A6FE9EC4A4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Oval 1797">
                  <a:extLst>
                    <a:ext uri="{FF2B5EF4-FFF2-40B4-BE49-F238E27FC236}">
                      <a16:creationId xmlns:a16="http://schemas.microsoft.com/office/drawing/2014/main" id="{6442448A-B1D3-45CB-AC63-50A85FB1F5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9" name="Oval 1798">
                  <a:extLst>
                    <a:ext uri="{FF2B5EF4-FFF2-40B4-BE49-F238E27FC236}">
                      <a16:creationId xmlns:a16="http://schemas.microsoft.com/office/drawing/2014/main" id="{E35AF5C5-5AFF-47F0-9B6E-A99F4FBF51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0" name="Oval 1799">
                  <a:extLst>
                    <a:ext uri="{FF2B5EF4-FFF2-40B4-BE49-F238E27FC236}">
                      <a16:creationId xmlns:a16="http://schemas.microsoft.com/office/drawing/2014/main" id="{8B43E7FF-782F-414F-95CD-64FF5123843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Oval 1800">
                  <a:extLst>
                    <a:ext uri="{FF2B5EF4-FFF2-40B4-BE49-F238E27FC236}">
                      <a16:creationId xmlns:a16="http://schemas.microsoft.com/office/drawing/2014/main" id="{4DB4BFD1-C487-42DE-89D7-41A0FE4B475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Oval 1801">
                  <a:extLst>
                    <a:ext uri="{FF2B5EF4-FFF2-40B4-BE49-F238E27FC236}">
                      <a16:creationId xmlns:a16="http://schemas.microsoft.com/office/drawing/2014/main" id="{BAF0093E-C146-4B54-8300-C4C81AF9A09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3" name="Oval 1802">
                  <a:extLst>
                    <a:ext uri="{FF2B5EF4-FFF2-40B4-BE49-F238E27FC236}">
                      <a16:creationId xmlns:a16="http://schemas.microsoft.com/office/drawing/2014/main" id="{E4FAEF56-BA27-48A2-A9AF-691B0E02571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Oval 1803">
                  <a:extLst>
                    <a:ext uri="{FF2B5EF4-FFF2-40B4-BE49-F238E27FC236}">
                      <a16:creationId xmlns:a16="http://schemas.microsoft.com/office/drawing/2014/main" id="{A79D6AE2-522E-4028-88A3-84006780938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2" name="Group 1751">
                <a:extLst>
                  <a:ext uri="{FF2B5EF4-FFF2-40B4-BE49-F238E27FC236}">
                    <a16:creationId xmlns:a16="http://schemas.microsoft.com/office/drawing/2014/main" id="{337637B9-CE91-4BC4-A147-FBFF64757A60}"/>
                  </a:ext>
                </a:extLst>
              </p:cNvPr>
              <p:cNvGrpSpPr/>
              <p:nvPr/>
            </p:nvGrpSpPr>
            <p:grpSpPr>
              <a:xfrm rot="11689693">
                <a:off x="5995737" y="6012033"/>
                <a:ext cx="242005" cy="43678"/>
                <a:chOff x="7979724" y="3580291"/>
                <a:chExt cx="242005" cy="43678"/>
              </a:xfrm>
            </p:grpSpPr>
            <p:sp>
              <p:nvSpPr>
                <p:cNvPr id="1789" name="Oval 1788">
                  <a:extLst>
                    <a:ext uri="{FF2B5EF4-FFF2-40B4-BE49-F238E27FC236}">
                      <a16:creationId xmlns:a16="http://schemas.microsoft.com/office/drawing/2014/main" id="{C4BF38AC-FC93-4170-9D30-AE1EF3378C6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Oval 1789">
                  <a:extLst>
                    <a:ext uri="{FF2B5EF4-FFF2-40B4-BE49-F238E27FC236}">
                      <a16:creationId xmlns:a16="http://schemas.microsoft.com/office/drawing/2014/main" id="{C3E5D265-D083-4308-9864-6C11873CB85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1" name="Oval 1790">
                  <a:extLst>
                    <a:ext uri="{FF2B5EF4-FFF2-40B4-BE49-F238E27FC236}">
                      <a16:creationId xmlns:a16="http://schemas.microsoft.com/office/drawing/2014/main" id="{6841C0A7-93DE-469A-B94E-1BA53526C0A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2" name="Oval 1791">
                  <a:extLst>
                    <a:ext uri="{FF2B5EF4-FFF2-40B4-BE49-F238E27FC236}">
                      <a16:creationId xmlns:a16="http://schemas.microsoft.com/office/drawing/2014/main" id="{3183B467-752B-455C-A8A3-F0FF13D4EF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Oval 1792">
                  <a:extLst>
                    <a:ext uri="{FF2B5EF4-FFF2-40B4-BE49-F238E27FC236}">
                      <a16:creationId xmlns:a16="http://schemas.microsoft.com/office/drawing/2014/main" id="{D96260E7-2BE6-41FA-A9F5-4076B13CF8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4" name="Oval 1793">
                  <a:extLst>
                    <a:ext uri="{FF2B5EF4-FFF2-40B4-BE49-F238E27FC236}">
                      <a16:creationId xmlns:a16="http://schemas.microsoft.com/office/drawing/2014/main" id="{DF68933F-3162-4B62-BE74-B1814F548F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Oval 1794">
                  <a:extLst>
                    <a:ext uri="{FF2B5EF4-FFF2-40B4-BE49-F238E27FC236}">
                      <a16:creationId xmlns:a16="http://schemas.microsoft.com/office/drawing/2014/main" id="{8067587E-93CE-4FBA-90D5-260D9084658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Oval 1795">
                  <a:extLst>
                    <a:ext uri="{FF2B5EF4-FFF2-40B4-BE49-F238E27FC236}">
                      <a16:creationId xmlns:a16="http://schemas.microsoft.com/office/drawing/2014/main" id="{49428520-EAD9-4E06-95F5-E3D81DEDDC6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3" name="Group 1752">
                <a:extLst>
                  <a:ext uri="{FF2B5EF4-FFF2-40B4-BE49-F238E27FC236}">
                    <a16:creationId xmlns:a16="http://schemas.microsoft.com/office/drawing/2014/main" id="{DD376698-DB32-43B4-A0DE-46F47E9BCE67}"/>
                  </a:ext>
                </a:extLst>
              </p:cNvPr>
              <p:cNvGrpSpPr/>
              <p:nvPr/>
            </p:nvGrpSpPr>
            <p:grpSpPr>
              <a:xfrm rot="21292958">
                <a:off x="6243191" y="6012057"/>
                <a:ext cx="242005" cy="46723"/>
                <a:chOff x="7979724" y="3580291"/>
                <a:chExt cx="242005" cy="43678"/>
              </a:xfrm>
            </p:grpSpPr>
            <p:sp>
              <p:nvSpPr>
                <p:cNvPr id="1781" name="Oval 1780">
                  <a:extLst>
                    <a:ext uri="{FF2B5EF4-FFF2-40B4-BE49-F238E27FC236}">
                      <a16:creationId xmlns:a16="http://schemas.microsoft.com/office/drawing/2014/main" id="{A26D89EA-A2B3-474D-A084-6500CE535B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2" name="Oval 1781">
                  <a:extLst>
                    <a:ext uri="{FF2B5EF4-FFF2-40B4-BE49-F238E27FC236}">
                      <a16:creationId xmlns:a16="http://schemas.microsoft.com/office/drawing/2014/main" id="{615031D2-9D0A-47B0-A7F7-83DF72202A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Oval 1782">
                  <a:extLst>
                    <a:ext uri="{FF2B5EF4-FFF2-40B4-BE49-F238E27FC236}">
                      <a16:creationId xmlns:a16="http://schemas.microsoft.com/office/drawing/2014/main" id="{C1C93E58-6072-47CF-B8B0-4BA52D3869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Oval 1783">
                  <a:extLst>
                    <a:ext uri="{FF2B5EF4-FFF2-40B4-BE49-F238E27FC236}">
                      <a16:creationId xmlns:a16="http://schemas.microsoft.com/office/drawing/2014/main" id="{DC6571E1-B232-4B32-971C-6FFF3BF0218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5" name="Oval 1784">
                  <a:extLst>
                    <a:ext uri="{FF2B5EF4-FFF2-40B4-BE49-F238E27FC236}">
                      <a16:creationId xmlns:a16="http://schemas.microsoft.com/office/drawing/2014/main" id="{03A7F705-2D0B-48B9-8D04-0823A38ED52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6" name="Oval 1785">
                  <a:extLst>
                    <a:ext uri="{FF2B5EF4-FFF2-40B4-BE49-F238E27FC236}">
                      <a16:creationId xmlns:a16="http://schemas.microsoft.com/office/drawing/2014/main" id="{EEEC93E8-0FC0-470D-A1E8-EE62BCBAE5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Oval 1786">
                  <a:extLst>
                    <a:ext uri="{FF2B5EF4-FFF2-40B4-BE49-F238E27FC236}">
                      <a16:creationId xmlns:a16="http://schemas.microsoft.com/office/drawing/2014/main" id="{AEFB71C1-DE9F-424B-831E-7879AB0D4F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8" name="Oval 1787">
                  <a:extLst>
                    <a:ext uri="{FF2B5EF4-FFF2-40B4-BE49-F238E27FC236}">
                      <a16:creationId xmlns:a16="http://schemas.microsoft.com/office/drawing/2014/main" id="{B7E46BFA-6779-4B59-B82B-E18CCF7EECE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4" name="Group 1753">
                <a:extLst>
                  <a:ext uri="{FF2B5EF4-FFF2-40B4-BE49-F238E27FC236}">
                    <a16:creationId xmlns:a16="http://schemas.microsoft.com/office/drawing/2014/main" id="{404F4443-99FB-4671-9486-07E09F59F114}"/>
                  </a:ext>
                </a:extLst>
              </p:cNvPr>
              <p:cNvGrpSpPr/>
              <p:nvPr/>
            </p:nvGrpSpPr>
            <p:grpSpPr>
              <a:xfrm>
                <a:off x="6172034" y="6012873"/>
                <a:ext cx="242005" cy="43678"/>
                <a:chOff x="7979724" y="3580291"/>
                <a:chExt cx="242005" cy="43678"/>
              </a:xfrm>
            </p:grpSpPr>
            <p:sp>
              <p:nvSpPr>
                <p:cNvPr id="1773" name="Oval 1772">
                  <a:extLst>
                    <a:ext uri="{FF2B5EF4-FFF2-40B4-BE49-F238E27FC236}">
                      <a16:creationId xmlns:a16="http://schemas.microsoft.com/office/drawing/2014/main" id="{BC152E10-1106-4265-90CF-A212D4EDA36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Oval 1773">
                  <a:extLst>
                    <a:ext uri="{FF2B5EF4-FFF2-40B4-BE49-F238E27FC236}">
                      <a16:creationId xmlns:a16="http://schemas.microsoft.com/office/drawing/2014/main" id="{03C9FA69-50F3-4355-8B57-5F874B1FCF8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Oval 1774">
                  <a:extLst>
                    <a:ext uri="{FF2B5EF4-FFF2-40B4-BE49-F238E27FC236}">
                      <a16:creationId xmlns:a16="http://schemas.microsoft.com/office/drawing/2014/main" id="{1E36CA5C-10FC-4D31-991E-3B121A68FAC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6" name="Oval 1775">
                  <a:extLst>
                    <a:ext uri="{FF2B5EF4-FFF2-40B4-BE49-F238E27FC236}">
                      <a16:creationId xmlns:a16="http://schemas.microsoft.com/office/drawing/2014/main" id="{BB3EC9CB-D681-4BFD-A508-2138C40737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Oval 1776">
                  <a:extLst>
                    <a:ext uri="{FF2B5EF4-FFF2-40B4-BE49-F238E27FC236}">
                      <a16:creationId xmlns:a16="http://schemas.microsoft.com/office/drawing/2014/main" id="{83510392-C577-4418-93F9-CCCFD981848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Oval 1777">
                  <a:extLst>
                    <a:ext uri="{FF2B5EF4-FFF2-40B4-BE49-F238E27FC236}">
                      <a16:creationId xmlns:a16="http://schemas.microsoft.com/office/drawing/2014/main" id="{9097B5BD-5DB7-4A02-A338-94B449AE373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9" name="Oval 1778">
                  <a:extLst>
                    <a:ext uri="{FF2B5EF4-FFF2-40B4-BE49-F238E27FC236}">
                      <a16:creationId xmlns:a16="http://schemas.microsoft.com/office/drawing/2014/main" id="{3539A718-266D-4654-BE49-662707D010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0" name="Oval 1779">
                  <a:extLst>
                    <a:ext uri="{FF2B5EF4-FFF2-40B4-BE49-F238E27FC236}">
                      <a16:creationId xmlns:a16="http://schemas.microsoft.com/office/drawing/2014/main" id="{792014E2-5A6E-476E-B763-B91E7577D2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5" name="Group 1754">
                <a:extLst>
                  <a:ext uri="{FF2B5EF4-FFF2-40B4-BE49-F238E27FC236}">
                    <a16:creationId xmlns:a16="http://schemas.microsoft.com/office/drawing/2014/main" id="{8AEC7B36-DB34-4C2F-80D3-CBE14CF1AE9D}"/>
                  </a:ext>
                </a:extLst>
              </p:cNvPr>
              <p:cNvGrpSpPr/>
              <p:nvPr/>
            </p:nvGrpSpPr>
            <p:grpSpPr>
              <a:xfrm rot="10800000">
                <a:off x="6484234" y="6015233"/>
                <a:ext cx="242005" cy="46723"/>
                <a:chOff x="7979724" y="3580291"/>
                <a:chExt cx="242005" cy="43678"/>
              </a:xfrm>
            </p:grpSpPr>
            <p:sp>
              <p:nvSpPr>
                <p:cNvPr id="1765" name="Oval 1764">
                  <a:extLst>
                    <a:ext uri="{FF2B5EF4-FFF2-40B4-BE49-F238E27FC236}">
                      <a16:creationId xmlns:a16="http://schemas.microsoft.com/office/drawing/2014/main" id="{5C3991FC-E37C-4A3E-8BDE-C502CE7825C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Oval 1765">
                  <a:extLst>
                    <a:ext uri="{FF2B5EF4-FFF2-40B4-BE49-F238E27FC236}">
                      <a16:creationId xmlns:a16="http://schemas.microsoft.com/office/drawing/2014/main" id="{5E555745-9453-4108-A255-1AA8B65429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7" name="Oval 1766">
                  <a:extLst>
                    <a:ext uri="{FF2B5EF4-FFF2-40B4-BE49-F238E27FC236}">
                      <a16:creationId xmlns:a16="http://schemas.microsoft.com/office/drawing/2014/main" id="{8DC465F9-4312-43BE-8618-DA9B92BB2D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Oval 1767">
                  <a:extLst>
                    <a:ext uri="{FF2B5EF4-FFF2-40B4-BE49-F238E27FC236}">
                      <a16:creationId xmlns:a16="http://schemas.microsoft.com/office/drawing/2014/main" id="{BB2DF228-A407-4798-A2C0-70936160AF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Oval 1768">
                  <a:extLst>
                    <a:ext uri="{FF2B5EF4-FFF2-40B4-BE49-F238E27FC236}">
                      <a16:creationId xmlns:a16="http://schemas.microsoft.com/office/drawing/2014/main" id="{966B16BD-F7FB-4CAE-8027-958B98FF572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0" name="Oval 1769">
                  <a:extLst>
                    <a:ext uri="{FF2B5EF4-FFF2-40B4-BE49-F238E27FC236}">
                      <a16:creationId xmlns:a16="http://schemas.microsoft.com/office/drawing/2014/main" id="{A0E1AECD-0B04-4918-9E56-8D1F1A7DC54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Oval 1770">
                  <a:extLst>
                    <a:ext uri="{FF2B5EF4-FFF2-40B4-BE49-F238E27FC236}">
                      <a16:creationId xmlns:a16="http://schemas.microsoft.com/office/drawing/2014/main" id="{B18297B3-50E2-4DA5-B80B-13176ABCB7F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Oval 1771">
                  <a:extLst>
                    <a:ext uri="{FF2B5EF4-FFF2-40B4-BE49-F238E27FC236}">
                      <a16:creationId xmlns:a16="http://schemas.microsoft.com/office/drawing/2014/main" id="{0A4F2D00-A5B6-4E7E-8AF0-4FFCB6EC08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6" name="Group 1755">
                <a:extLst>
                  <a:ext uri="{FF2B5EF4-FFF2-40B4-BE49-F238E27FC236}">
                    <a16:creationId xmlns:a16="http://schemas.microsoft.com/office/drawing/2014/main" id="{46ECB2C0-4C12-464E-89A0-7085D6821330}"/>
                  </a:ext>
                </a:extLst>
              </p:cNvPr>
              <p:cNvGrpSpPr/>
              <p:nvPr/>
            </p:nvGrpSpPr>
            <p:grpSpPr>
              <a:xfrm>
                <a:off x="6413077" y="6016049"/>
                <a:ext cx="242005" cy="43678"/>
                <a:chOff x="7979724" y="3580291"/>
                <a:chExt cx="242005" cy="43678"/>
              </a:xfrm>
            </p:grpSpPr>
            <p:sp>
              <p:nvSpPr>
                <p:cNvPr id="1757" name="Oval 1756">
                  <a:extLst>
                    <a:ext uri="{FF2B5EF4-FFF2-40B4-BE49-F238E27FC236}">
                      <a16:creationId xmlns:a16="http://schemas.microsoft.com/office/drawing/2014/main" id="{A7C296DD-48E9-4D7F-B126-17FAF9CC0E0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Oval 1757">
                  <a:extLst>
                    <a:ext uri="{FF2B5EF4-FFF2-40B4-BE49-F238E27FC236}">
                      <a16:creationId xmlns:a16="http://schemas.microsoft.com/office/drawing/2014/main" id="{262BA094-D6F0-4FC1-9520-0EB89BCE35E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Oval 1758">
                  <a:extLst>
                    <a:ext uri="{FF2B5EF4-FFF2-40B4-BE49-F238E27FC236}">
                      <a16:creationId xmlns:a16="http://schemas.microsoft.com/office/drawing/2014/main" id="{B0AE3230-3F80-4057-932D-20BD778DDE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Oval 1759">
                  <a:extLst>
                    <a:ext uri="{FF2B5EF4-FFF2-40B4-BE49-F238E27FC236}">
                      <a16:creationId xmlns:a16="http://schemas.microsoft.com/office/drawing/2014/main" id="{A3C908EE-BF69-489F-8406-281BB8C2CC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Oval 1760">
                  <a:extLst>
                    <a:ext uri="{FF2B5EF4-FFF2-40B4-BE49-F238E27FC236}">
                      <a16:creationId xmlns:a16="http://schemas.microsoft.com/office/drawing/2014/main" id="{8F1EE30E-9B38-4883-8881-D2CA834CFE4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Oval 1761">
                  <a:extLst>
                    <a:ext uri="{FF2B5EF4-FFF2-40B4-BE49-F238E27FC236}">
                      <a16:creationId xmlns:a16="http://schemas.microsoft.com/office/drawing/2014/main" id="{270B8541-7CA9-4937-BDA7-101C64A110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Oval 1762">
                  <a:extLst>
                    <a:ext uri="{FF2B5EF4-FFF2-40B4-BE49-F238E27FC236}">
                      <a16:creationId xmlns:a16="http://schemas.microsoft.com/office/drawing/2014/main" id="{78A59C99-EA60-41B6-955E-C531344F9E3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Oval 1763">
                  <a:extLst>
                    <a:ext uri="{FF2B5EF4-FFF2-40B4-BE49-F238E27FC236}">
                      <a16:creationId xmlns:a16="http://schemas.microsoft.com/office/drawing/2014/main" id="{463CE706-BECE-4DD2-A88B-386B3825773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21" name="TextBox 1820">
              <a:extLst>
                <a:ext uri="{FF2B5EF4-FFF2-40B4-BE49-F238E27FC236}">
                  <a16:creationId xmlns:a16="http://schemas.microsoft.com/office/drawing/2014/main" id="{F4B79CFF-8A5F-459E-9B3E-F23CAB14FBA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1822" name="TextBox 1821">
              <a:extLst>
                <a:ext uri="{FF2B5EF4-FFF2-40B4-BE49-F238E27FC236}">
                  <a16:creationId xmlns:a16="http://schemas.microsoft.com/office/drawing/2014/main" id="{DB9CB7AE-CE21-4B1D-A788-6E8AF97BB1F5}"/>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1823" name="TextBox 1822">
              <a:extLst>
                <a:ext uri="{FF2B5EF4-FFF2-40B4-BE49-F238E27FC236}">
                  <a16:creationId xmlns:a16="http://schemas.microsoft.com/office/drawing/2014/main" id="{3E9E95B7-34B7-40B9-BF29-3FBE9F4A88D8}"/>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1824" name="TextBox 1823">
              <a:extLst>
                <a:ext uri="{FF2B5EF4-FFF2-40B4-BE49-F238E27FC236}">
                  <a16:creationId xmlns:a16="http://schemas.microsoft.com/office/drawing/2014/main" id="{C80D3AE7-1E62-4BB6-B1A6-78E0F98EF26B}"/>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1825" name="Group 1824">
              <a:extLst>
                <a:ext uri="{FF2B5EF4-FFF2-40B4-BE49-F238E27FC236}">
                  <a16:creationId xmlns:a16="http://schemas.microsoft.com/office/drawing/2014/main" id="{5DEDA514-1CE6-41D2-800E-D4017A4D8D5F}"/>
                </a:ext>
              </a:extLst>
            </p:cNvPr>
            <p:cNvGrpSpPr/>
            <p:nvPr/>
          </p:nvGrpSpPr>
          <p:grpSpPr>
            <a:xfrm>
              <a:off x="6744631" y="3068775"/>
              <a:ext cx="3016472" cy="676275"/>
              <a:chOff x="7611511" y="5020299"/>
              <a:chExt cx="3016472" cy="676275"/>
            </a:xfrm>
          </p:grpSpPr>
          <p:grpSp>
            <p:nvGrpSpPr>
              <p:cNvPr id="1826" name="Group 1825">
                <a:extLst>
                  <a:ext uri="{FF2B5EF4-FFF2-40B4-BE49-F238E27FC236}">
                    <a16:creationId xmlns:a16="http://schemas.microsoft.com/office/drawing/2014/main" id="{A8E225F4-AE9E-4C46-B748-FB529F2284D6}"/>
                  </a:ext>
                </a:extLst>
              </p:cNvPr>
              <p:cNvGrpSpPr/>
              <p:nvPr/>
            </p:nvGrpSpPr>
            <p:grpSpPr>
              <a:xfrm>
                <a:off x="7782696" y="5020299"/>
                <a:ext cx="2826257" cy="676275"/>
                <a:chOff x="7782696" y="5020299"/>
                <a:chExt cx="2826257" cy="676275"/>
              </a:xfrm>
            </p:grpSpPr>
            <p:sp>
              <p:nvSpPr>
                <p:cNvPr id="1828" name="Freeform: Shape 1827">
                  <a:extLst>
                    <a:ext uri="{FF2B5EF4-FFF2-40B4-BE49-F238E27FC236}">
                      <a16:creationId xmlns:a16="http://schemas.microsoft.com/office/drawing/2014/main" id="{A7D7E50E-0BF4-40AE-AF88-ACEACBDCBB1E}"/>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3E8664E4-1FAD-495E-81E6-70D10CE2D59C}"/>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1830" name="Freeform: Shape 1829">
                  <a:extLst>
                    <a:ext uri="{FF2B5EF4-FFF2-40B4-BE49-F238E27FC236}">
                      <a16:creationId xmlns:a16="http://schemas.microsoft.com/office/drawing/2014/main" id="{4BC58F6F-56C5-45B4-8746-F8C08544B71A}"/>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6510F4BA-DEA6-4940-8E92-A25934B8F678}"/>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36EE5FB2-715F-40A1-A6C0-DB34862FEE5A}"/>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92F8FACF-B970-43BA-BC93-D20A6C735614}"/>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1834" name="Freeform: Shape 1833">
                  <a:extLst>
                    <a:ext uri="{FF2B5EF4-FFF2-40B4-BE49-F238E27FC236}">
                      <a16:creationId xmlns:a16="http://schemas.microsoft.com/office/drawing/2014/main" id="{AB3C2ACE-CFE8-427A-8C49-B87C3F183E5E}"/>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E6004385-74A2-4353-A7F8-2C3ACEF5992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32C14F09-FDB7-489C-B3E2-08D5DCC9308E}"/>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0B3B539-881E-4DDD-8E58-65B1A7A2B167}"/>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B8203481-9635-4BAC-94D0-4C2538791A6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14EEA7-297E-442E-BC93-1E949CFB9739}"/>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1827" name="Freeform: Shape 1826">
                <a:extLst>
                  <a:ext uri="{FF2B5EF4-FFF2-40B4-BE49-F238E27FC236}">
                    <a16:creationId xmlns:a16="http://schemas.microsoft.com/office/drawing/2014/main" id="{2658282B-463B-4D14-8436-AC50ACE31388}"/>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1840" name="Group 1839">
              <a:extLst>
                <a:ext uri="{FF2B5EF4-FFF2-40B4-BE49-F238E27FC236}">
                  <a16:creationId xmlns:a16="http://schemas.microsoft.com/office/drawing/2014/main" id="{0F056FA1-5CB9-4FBC-B009-53D2A996FDA2}"/>
                </a:ext>
              </a:extLst>
            </p:cNvPr>
            <p:cNvGrpSpPr/>
            <p:nvPr/>
          </p:nvGrpSpPr>
          <p:grpSpPr>
            <a:xfrm>
              <a:off x="6882783" y="3843953"/>
              <a:ext cx="2826257" cy="676275"/>
              <a:chOff x="8799528" y="2667824"/>
              <a:chExt cx="2826257" cy="676275"/>
            </a:xfrm>
          </p:grpSpPr>
          <p:sp>
            <p:nvSpPr>
              <p:cNvPr id="1841" name="Freeform: Shape 1840">
                <a:extLst>
                  <a:ext uri="{FF2B5EF4-FFF2-40B4-BE49-F238E27FC236}">
                    <a16:creationId xmlns:a16="http://schemas.microsoft.com/office/drawing/2014/main" id="{92AC14EC-DB57-4624-B699-9A2853D1B987}"/>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9902491E-2A1C-46B3-9A39-45D077395D6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1843" name="Freeform: Shape 1842">
                <a:extLst>
                  <a:ext uri="{FF2B5EF4-FFF2-40B4-BE49-F238E27FC236}">
                    <a16:creationId xmlns:a16="http://schemas.microsoft.com/office/drawing/2014/main" id="{F855DCFC-8266-43C0-AAE3-CA34E864D68B}"/>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0ACDD285-94AA-4D15-9276-F349ADD9E63C}"/>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697516EC-228E-4CCA-B06B-23C4FCB98E2E}"/>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46D4EEE0-9C5C-4757-8F15-8BAFE1A3E950}"/>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1847" name="Freeform: Shape 1846">
                <a:extLst>
                  <a:ext uri="{FF2B5EF4-FFF2-40B4-BE49-F238E27FC236}">
                    <a16:creationId xmlns:a16="http://schemas.microsoft.com/office/drawing/2014/main" id="{5C53EA37-D80A-47E2-84B5-F1ADED17CA18}"/>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C1AE7AE6-AD8A-4D50-873B-EFEE64299737}"/>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451075E-0963-47E2-A213-C399FBC5F012}"/>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C3CD3ECB-6D93-4B5D-9B52-8F997D022E66}"/>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4B33AB7B-6DD8-4C34-9ACD-0DB3A58480F1}"/>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8EA4BFEC-E7D9-4356-A80A-3AE33B9FF225}"/>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1853" name="Group 1852">
              <a:extLst>
                <a:ext uri="{FF2B5EF4-FFF2-40B4-BE49-F238E27FC236}">
                  <a16:creationId xmlns:a16="http://schemas.microsoft.com/office/drawing/2014/main" id="{D2154D80-EC9A-45DF-902F-C48191EC436E}"/>
                </a:ext>
              </a:extLst>
            </p:cNvPr>
            <p:cNvGrpSpPr/>
            <p:nvPr/>
          </p:nvGrpSpPr>
          <p:grpSpPr>
            <a:xfrm>
              <a:off x="6311661" y="5531809"/>
              <a:ext cx="3167370" cy="858107"/>
              <a:chOff x="4014110" y="4950936"/>
              <a:chExt cx="3167370" cy="858107"/>
            </a:xfrm>
          </p:grpSpPr>
          <p:sp>
            <p:nvSpPr>
              <p:cNvPr id="1854" name="Freeform: Shape 1853">
                <a:extLst>
                  <a:ext uri="{FF2B5EF4-FFF2-40B4-BE49-F238E27FC236}">
                    <a16:creationId xmlns:a16="http://schemas.microsoft.com/office/drawing/2014/main" id="{428F855B-114E-482D-951C-42ABD501D29D}"/>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A83A726D-EA69-4224-90AA-843C1D37BA70}"/>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52E38C45-03AA-45B5-B2D5-9BB35C4D01D6}"/>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A8542850-1D78-42B4-8039-DC15CE0823E1}"/>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1858" name="Freeform: Shape 1857">
                <a:extLst>
                  <a:ext uri="{FF2B5EF4-FFF2-40B4-BE49-F238E27FC236}">
                    <a16:creationId xmlns:a16="http://schemas.microsoft.com/office/drawing/2014/main" id="{9B4E4E51-6F7B-4A01-A428-4D373C20764C}"/>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385D0BC0-3206-40B7-8E5F-49711D1A5A67}"/>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5C789362-39A8-4E3E-93F3-F6807FDAFF31}"/>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CBD1D855-CB85-4B2C-8ADB-85F983CD6F60}"/>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1862" name="Freeform: Shape 1861">
                <a:extLst>
                  <a:ext uri="{FF2B5EF4-FFF2-40B4-BE49-F238E27FC236}">
                    <a16:creationId xmlns:a16="http://schemas.microsoft.com/office/drawing/2014/main" id="{71D2D865-16C8-4187-AC16-DBAB50291A2B}"/>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39619EF-AC58-4F52-A3B8-53D840F5E5E2}"/>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1A1FC0BC-09B9-4C2B-AECC-C19DEAF647DB}"/>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33B13476-BAFF-4FAE-A9CA-07D127BDBF73}"/>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8CD08574-E91E-454D-A2A2-E5D893619FC2}"/>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BA976F5F-E5AD-479D-B1F6-FA843525BB2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7E145561-D7F4-45E4-A8E6-D590F3AE1F5C}"/>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737A4018-5108-4AA0-B0E6-5C3629319E2F}"/>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F7065CC4-7507-43D8-A0AC-572F68F3E495}"/>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7CCC63FF-3F88-47BF-935D-C9A1B999A249}"/>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7D5144F1-C193-4254-A3F1-8EA4D48BBFB8}"/>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0A558A73-3720-4C02-9DE8-E30AD8505BC9}"/>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5304E734-BEE7-4F8E-BB66-FD297104A49C}"/>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1875" name="TextBox 1874">
                <a:extLst>
                  <a:ext uri="{FF2B5EF4-FFF2-40B4-BE49-F238E27FC236}">
                    <a16:creationId xmlns:a16="http://schemas.microsoft.com/office/drawing/2014/main" id="{4146007B-B12E-4486-8678-E0BD988E7C9A}"/>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1876" name="Freeform: Shape 1875">
                <a:extLst>
                  <a:ext uri="{FF2B5EF4-FFF2-40B4-BE49-F238E27FC236}">
                    <a16:creationId xmlns:a16="http://schemas.microsoft.com/office/drawing/2014/main" id="{1BAB88FD-18E3-44BE-ADB4-2C506A40B096}"/>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6E60F23D-96A4-492A-9156-0E0CE6ED810C}"/>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E5A0BDE-8885-4EA9-9FCA-CEB5E06189C8}"/>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1879" name="TextBox 1878">
                <a:extLst>
                  <a:ext uri="{FF2B5EF4-FFF2-40B4-BE49-F238E27FC236}">
                    <a16:creationId xmlns:a16="http://schemas.microsoft.com/office/drawing/2014/main" id="{46312D1F-1976-4469-ABE1-97BF1012DB68}"/>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1880" name="Freeform: Shape 1879">
                <a:extLst>
                  <a:ext uri="{FF2B5EF4-FFF2-40B4-BE49-F238E27FC236}">
                    <a16:creationId xmlns:a16="http://schemas.microsoft.com/office/drawing/2014/main" id="{508EF3CB-DF2D-46F8-ACF1-FAA803DECB2F}"/>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1881" name="TextBox 1880">
                <a:extLst>
                  <a:ext uri="{FF2B5EF4-FFF2-40B4-BE49-F238E27FC236}">
                    <a16:creationId xmlns:a16="http://schemas.microsoft.com/office/drawing/2014/main" id="{99594D67-9E48-4A06-9DD0-896909FBE80E}"/>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1882" name="Freeform: Shape 1881">
              <a:extLst>
                <a:ext uri="{FF2B5EF4-FFF2-40B4-BE49-F238E27FC236}">
                  <a16:creationId xmlns:a16="http://schemas.microsoft.com/office/drawing/2014/main" id="{837E0560-C6FC-424A-B569-924CFE0B0C3F}"/>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1883" name="Freeform: Shape 1882">
              <a:extLst>
                <a:ext uri="{FF2B5EF4-FFF2-40B4-BE49-F238E27FC236}">
                  <a16:creationId xmlns:a16="http://schemas.microsoft.com/office/drawing/2014/main" id="{6966BA11-CE5D-463F-8FF9-A65C0287D2D5}"/>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1884" name="Freeform: Shape 1883">
              <a:extLst>
                <a:ext uri="{FF2B5EF4-FFF2-40B4-BE49-F238E27FC236}">
                  <a16:creationId xmlns:a16="http://schemas.microsoft.com/office/drawing/2014/main" id="{2C66D38A-C347-473E-A598-98D25BF006BF}"/>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1885" name="Freeform: Shape 1884">
              <a:extLst>
                <a:ext uri="{FF2B5EF4-FFF2-40B4-BE49-F238E27FC236}">
                  <a16:creationId xmlns:a16="http://schemas.microsoft.com/office/drawing/2014/main" id="{917575C0-C3BF-42EC-A246-BB234EA57514}"/>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1886" name="Freeform: Shape 1885">
              <a:extLst>
                <a:ext uri="{FF2B5EF4-FFF2-40B4-BE49-F238E27FC236}">
                  <a16:creationId xmlns:a16="http://schemas.microsoft.com/office/drawing/2014/main" id="{617F038F-B70E-4E04-BB9E-60A4597FDB02}"/>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1887" name="Freeform: Shape 1886">
              <a:extLst>
                <a:ext uri="{FF2B5EF4-FFF2-40B4-BE49-F238E27FC236}">
                  <a16:creationId xmlns:a16="http://schemas.microsoft.com/office/drawing/2014/main" id="{2F99E05F-4CDB-42E9-A446-8F4C7FCAB6C9}"/>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1888" name="Freeform: Shape 1887">
              <a:extLst>
                <a:ext uri="{FF2B5EF4-FFF2-40B4-BE49-F238E27FC236}">
                  <a16:creationId xmlns:a16="http://schemas.microsoft.com/office/drawing/2014/main" id="{72BB6D6F-C08D-4520-BFBE-7BC0488E48D8}"/>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1889" name="Freeform: Shape 1888">
              <a:extLst>
                <a:ext uri="{FF2B5EF4-FFF2-40B4-BE49-F238E27FC236}">
                  <a16:creationId xmlns:a16="http://schemas.microsoft.com/office/drawing/2014/main" id="{5CBEB8C7-32FD-4E02-A5F9-50521925274B}"/>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1890" name="Freeform: Shape 1889">
              <a:extLst>
                <a:ext uri="{FF2B5EF4-FFF2-40B4-BE49-F238E27FC236}">
                  <a16:creationId xmlns:a16="http://schemas.microsoft.com/office/drawing/2014/main" id="{ABB3CD83-5789-4E68-BD52-D9446FB9CF6F}"/>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1891" name="Freeform: Shape 1890">
              <a:extLst>
                <a:ext uri="{FF2B5EF4-FFF2-40B4-BE49-F238E27FC236}">
                  <a16:creationId xmlns:a16="http://schemas.microsoft.com/office/drawing/2014/main" id="{F3B3B3ED-CE93-48AF-A052-5D8C48FB5B68}"/>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1892" name="Freeform: Shape 1891">
              <a:extLst>
                <a:ext uri="{FF2B5EF4-FFF2-40B4-BE49-F238E27FC236}">
                  <a16:creationId xmlns:a16="http://schemas.microsoft.com/office/drawing/2014/main" id="{ADCFEDC2-0203-4F57-8A7B-C3286921BA6C}"/>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1893" name="Freeform: Shape 1892">
              <a:extLst>
                <a:ext uri="{FF2B5EF4-FFF2-40B4-BE49-F238E27FC236}">
                  <a16:creationId xmlns:a16="http://schemas.microsoft.com/office/drawing/2014/main" id="{6101D2B0-C61D-4D5F-B116-5AB18C69C0B6}"/>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1894" name="Freeform: Shape 1893">
              <a:extLst>
                <a:ext uri="{FF2B5EF4-FFF2-40B4-BE49-F238E27FC236}">
                  <a16:creationId xmlns:a16="http://schemas.microsoft.com/office/drawing/2014/main" id="{CDC11DB1-B017-4A6E-8414-59E24BF03573}"/>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1895" name="Freeform: Shape 1894">
              <a:extLst>
                <a:ext uri="{FF2B5EF4-FFF2-40B4-BE49-F238E27FC236}">
                  <a16:creationId xmlns:a16="http://schemas.microsoft.com/office/drawing/2014/main" id="{D0BFEC4C-70D1-4EA3-A667-E1F251303B98}"/>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1896" name="Freeform: Shape 1895">
              <a:extLst>
                <a:ext uri="{FF2B5EF4-FFF2-40B4-BE49-F238E27FC236}">
                  <a16:creationId xmlns:a16="http://schemas.microsoft.com/office/drawing/2014/main" id="{FB3D65E0-12DC-4D6F-9866-92BE1A263CE5}"/>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1897" name="Freeform: Shape 1896">
              <a:extLst>
                <a:ext uri="{FF2B5EF4-FFF2-40B4-BE49-F238E27FC236}">
                  <a16:creationId xmlns:a16="http://schemas.microsoft.com/office/drawing/2014/main" id="{0A00FCB3-6E63-479B-BEED-3D8C70121A82}"/>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1898" name="Freeform: Shape 1897">
              <a:extLst>
                <a:ext uri="{FF2B5EF4-FFF2-40B4-BE49-F238E27FC236}">
                  <a16:creationId xmlns:a16="http://schemas.microsoft.com/office/drawing/2014/main" id="{2B14966A-D0C3-4452-B456-75273CC89AE2}"/>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1899" name="Freeform: Shape 1898">
              <a:extLst>
                <a:ext uri="{FF2B5EF4-FFF2-40B4-BE49-F238E27FC236}">
                  <a16:creationId xmlns:a16="http://schemas.microsoft.com/office/drawing/2014/main" id="{0976F894-6467-4816-B93A-2667E92C6272}"/>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1900" name="Freeform: Shape 1899">
              <a:extLst>
                <a:ext uri="{FF2B5EF4-FFF2-40B4-BE49-F238E27FC236}">
                  <a16:creationId xmlns:a16="http://schemas.microsoft.com/office/drawing/2014/main" id="{ADA72D58-17B2-413A-B120-A88250F38C59}"/>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2B95F075-F352-4511-BED4-3DDB4A0EE9F1}"/>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02" name="TextBox 1901">
              <a:extLst>
                <a:ext uri="{FF2B5EF4-FFF2-40B4-BE49-F238E27FC236}">
                  <a16:creationId xmlns:a16="http://schemas.microsoft.com/office/drawing/2014/main" id="{716EF03C-2F64-4527-A6F1-C2B4DE7F5D40}"/>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1903" name="Freeform: Shape 1902">
              <a:extLst>
                <a:ext uri="{FF2B5EF4-FFF2-40B4-BE49-F238E27FC236}">
                  <a16:creationId xmlns:a16="http://schemas.microsoft.com/office/drawing/2014/main" id="{49FA680F-4AE7-447D-8490-BE5FD514B74B}"/>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1904" name="TextBox 1903">
              <a:extLst>
                <a:ext uri="{FF2B5EF4-FFF2-40B4-BE49-F238E27FC236}">
                  <a16:creationId xmlns:a16="http://schemas.microsoft.com/office/drawing/2014/main" id="{8732D0E6-308B-4FD0-9EBF-F1A6B43C4035}"/>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1905" name="Freeform: Shape 1904">
              <a:extLst>
                <a:ext uri="{FF2B5EF4-FFF2-40B4-BE49-F238E27FC236}">
                  <a16:creationId xmlns:a16="http://schemas.microsoft.com/office/drawing/2014/main" id="{A55CBBF6-6E49-4FF6-912D-91C911D520B3}"/>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06" name="TextBox 1905">
              <a:extLst>
                <a:ext uri="{FF2B5EF4-FFF2-40B4-BE49-F238E27FC236}">
                  <a16:creationId xmlns:a16="http://schemas.microsoft.com/office/drawing/2014/main" id="{7B54A9F1-13C5-49DD-A392-172AB6BA87D9}"/>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1907" name="Freeform: Shape 1906">
              <a:extLst>
                <a:ext uri="{FF2B5EF4-FFF2-40B4-BE49-F238E27FC236}">
                  <a16:creationId xmlns:a16="http://schemas.microsoft.com/office/drawing/2014/main" id="{B502876F-A2A1-418D-ADBF-C4DB30A4F6B6}"/>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08" name="TextBox 1907">
              <a:extLst>
                <a:ext uri="{FF2B5EF4-FFF2-40B4-BE49-F238E27FC236}">
                  <a16:creationId xmlns:a16="http://schemas.microsoft.com/office/drawing/2014/main" id="{6ADA1901-10A2-48E1-B9E9-C942C3B31F00}"/>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1909" name="Freeform: Shape 1908">
              <a:extLst>
                <a:ext uri="{FF2B5EF4-FFF2-40B4-BE49-F238E27FC236}">
                  <a16:creationId xmlns:a16="http://schemas.microsoft.com/office/drawing/2014/main" id="{653EAD2E-3C34-43A9-BA08-BA1B95CA1DFE}"/>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1910" name="TextBox 1909">
              <a:extLst>
                <a:ext uri="{FF2B5EF4-FFF2-40B4-BE49-F238E27FC236}">
                  <a16:creationId xmlns:a16="http://schemas.microsoft.com/office/drawing/2014/main" id="{B0FAFBF1-AE24-4433-B03C-F45CAA90E379}"/>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1911" name="Freeform: Shape 1910">
              <a:extLst>
                <a:ext uri="{FF2B5EF4-FFF2-40B4-BE49-F238E27FC236}">
                  <a16:creationId xmlns:a16="http://schemas.microsoft.com/office/drawing/2014/main" id="{D21297EF-DDC2-44C9-8715-48812CE5071E}"/>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12" name="TextBox 1911">
              <a:extLst>
                <a:ext uri="{FF2B5EF4-FFF2-40B4-BE49-F238E27FC236}">
                  <a16:creationId xmlns:a16="http://schemas.microsoft.com/office/drawing/2014/main" id="{2F2C3E78-A7A7-4BF1-8809-75E73A9BF1E6}"/>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1913" name="Freeform: Shape 1912">
              <a:extLst>
                <a:ext uri="{FF2B5EF4-FFF2-40B4-BE49-F238E27FC236}">
                  <a16:creationId xmlns:a16="http://schemas.microsoft.com/office/drawing/2014/main" id="{5B1A0C87-2D0E-4EDE-9256-FECD7A10258B}"/>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14" name="TextBox 1913">
              <a:extLst>
                <a:ext uri="{FF2B5EF4-FFF2-40B4-BE49-F238E27FC236}">
                  <a16:creationId xmlns:a16="http://schemas.microsoft.com/office/drawing/2014/main" id="{B9899338-CB8C-4A86-AFD9-169062DBF8F2}"/>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1915" name="Freeform: Shape 1914">
              <a:extLst>
                <a:ext uri="{FF2B5EF4-FFF2-40B4-BE49-F238E27FC236}">
                  <a16:creationId xmlns:a16="http://schemas.microsoft.com/office/drawing/2014/main" id="{0A91E550-5622-4AD4-9EB4-634CD1D22B4A}"/>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16" name="TextBox 1915">
              <a:extLst>
                <a:ext uri="{FF2B5EF4-FFF2-40B4-BE49-F238E27FC236}">
                  <a16:creationId xmlns:a16="http://schemas.microsoft.com/office/drawing/2014/main" id="{F596075F-B1D3-4308-A9AC-198AD1EDBE7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1917" name="Freeform: Shape 1916">
              <a:extLst>
                <a:ext uri="{FF2B5EF4-FFF2-40B4-BE49-F238E27FC236}">
                  <a16:creationId xmlns:a16="http://schemas.microsoft.com/office/drawing/2014/main" id="{A248F856-F490-4369-90F1-14DE1C0B84AD}"/>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1918" name="TextBox 1917">
              <a:extLst>
                <a:ext uri="{FF2B5EF4-FFF2-40B4-BE49-F238E27FC236}">
                  <a16:creationId xmlns:a16="http://schemas.microsoft.com/office/drawing/2014/main" id="{77706039-8D71-4FF1-8EBB-836563FE2454}"/>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1919" name="TextBox 1918">
              <a:extLst>
                <a:ext uri="{FF2B5EF4-FFF2-40B4-BE49-F238E27FC236}">
                  <a16:creationId xmlns:a16="http://schemas.microsoft.com/office/drawing/2014/main" id="{D10837E0-8B23-4473-941A-FE3C22222710}"/>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1920" name="TextBox 1919">
              <a:extLst>
                <a:ext uri="{FF2B5EF4-FFF2-40B4-BE49-F238E27FC236}">
                  <a16:creationId xmlns:a16="http://schemas.microsoft.com/office/drawing/2014/main" id="{F38292CF-8DB9-4408-B086-3EF92A774387}"/>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1921" name="TextBox 1920">
              <a:extLst>
                <a:ext uri="{FF2B5EF4-FFF2-40B4-BE49-F238E27FC236}">
                  <a16:creationId xmlns:a16="http://schemas.microsoft.com/office/drawing/2014/main" id="{07A4BB9F-AFA9-438A-B0FC-9401862B413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1922" name="Arrow: Right 1921">
              <a:extLst>
                <a:ext uri="{FF2B5EF4-FFF2-40B4-BE49-F238E27FC236}">
                  <a16:creationId xmlns:a16="http://schemas.microsoft.com/office/drawing/2014/main" id="{FA795268-5540-42E4-A7DA-3014C0EB657D}"/>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1923" name="Arrow: Right 1922">
              <a:extLst>
                <a:ext uri="{FF2B5EF4-FFF2-40B4-BE49-F238E27FC236}">
                  <a16:creationId xmlns:a16="http://schemas.microsoft.com/office/drawing/2014/main" id="{75CC43FB-C328-4A0E-A79C-A00B0287FB59}"/>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1924" name="Arrow: Right 1923">
              <a:extLst>
                <a:ext uri="{FF2B5EF4-FFF2-40B4-BE49-F238E27FC236}">
                  <a16:creationId xmlns:a16="http://schemas.microsoft.com/office/drawing/2014/main" id="{80F86D88-4D96-485E-8994-D0E4B191858B}"/>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1925" name="Parallelogram 1924">
              <a:extLst>
                <a:ext uri="{FF2B5EF4-FFF2-40B4-BE49-F238E27FC236}">
                  <a16:creationId xmlns:a16="http://schemas.microsoft.com/office/drawing/2014/main" id="{121C460C-BB5C-4E29-84DC-CED3E32685DD}"/>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grpSp>
      <p:sp>
        <p:nvSpPr>
          <p:cNvPr id="1926" name="Arrow: Right 1925">
            <a:extLst>
              <a:ext uri="{FF2B5EF4-FFF2-40B4-BE49-F238E27FC236}">
                <a16:creationId xmlns:a16="http://schemas.microsoft.com/office/drawing/2014/main" id="{35ACE882-C111-4375-BA9D-17C3693CBB7F}"/>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1927" name="Left Brace 1926">
            <a:extLst>
              <a:ext uri="{FF2B5EF4-FFF2-40B4-BE49-F238E27FC236}">
                <a16:creationId xmlns:a16="http://schemas.microsoft.com/office/drawing/2014/main" id="{3767A5E8-F5C4-4DEA-BD6F-17FB54764FB3}"/>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8" name="Arrow: Right 1927">
            <a:extLst>
              <a:ext uri="{FF2B5EF4-FFF2-40B4-BE49-F238E27FC236}">
                <a16:creationId xmlns:a16="http://schemas.microsoft.com/office/drawing/2014/main" id="{C343EDE1-E345-42CB-A8D3-685272504197}"/>
              </a:ext>
            </a:extLst>
          </p:cNvPr>
          <p:cNvSpPr/>
          <p:nvPr/>
        </p:nvSpPr>
        <p:spPr>
          <a:xfrm>
            <a:off x="2960706" y="4078285"/>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presentation</a:t>
            </a:r>
          </a:p>
        </p:txBody>
      </p:sp>
      <p:sp>
        <p:nvSpPr>
          <p:cNvPr id="1929" name="Left Brace 1928">
            <a:extLst>
              <a:ext uri="{FF2B5EF4-FFF2-40B4-BE49-F238E27FC236}">
                <a16:creationId xmlns:a16="http://schemas.microsoft.com/office/drawing/2014/main" id="{2D161BD5-1E2E-40D4-83C2-BECE87F7DF5F}"/>
              </a:ext>
            </a:extLst>
          </p:cNvPr>
          <p:cNvSpPr/>
          <p:nvPr/>
        </p:nvSpPr>
        <p:spPr>
          <a:xfrm>
            <a:off x="6056206" y="4064935"/>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36641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5DE5-E8EF-E547-92DF-4302DBB5E8CB}"/>
              </a:ext>
            </a:extLst>
          </p:cNvPr>
          <p:cNvSpPr>
            <a:spLocks noGrp="1"/>
          </p:cNvSpPr>
          <p:nvPr>
            <p:ph type="title"/>
          </p:nvPr>
        </p:nvSpPr>
        <p:spPr>
          <a:xfrm>
            <a:off x="0" y="1"/>
            <a:ext cx="12192000" cy="914400"/>
          </a:xfrm>
        </p:spPr>
        <p:txBody>
          <a:bodyPr/>
          <a:lstStyle/>
          <a:p>
            <a:r>
              <a:rPr lang="en-US" dirty="0"/>
              <a:t>Good parts of </a:t>
            </a:r>
            <a:r>
              <a:rPr lang="en-US" dirty="0" err="1"/>
              <a:t>OpenDRIVE</a:t>
            </a:r>
            <a:r>
              <a:rPr lang="en-US" dirty="0"/>
              <a:t> structure in MATLAB</a:t>
            </a:r>
          </a:p>
        </p:txBody>
      </p:sp>
      <p:sp>
        <p:nvSpPr>
          <p:cNvPr id="3" name="Content Placeholder 2">
            <a:extLst>
              <a:ext uri="{FF2B5EF4-FFF2-40B4-BE49-F238E27FC236}">
                <a16:creationId xmlns:a16="http://schemas.microsoft.com/office/drawing/2014/main" id="{1BB47D49-096D-AE45-8BB4-6795502A7C47}"/>
              </a:ext>
            </a:extLst>
          </p:cNvPr>
          <p:cNvSpPr>
            <a:spLocks noGrp="1"/>
          </p:cNvSpPr>
          <p:nvPr>
            <p:ph idx="1"/>
          </p:nvPr>
        </p:nvSpPr>
        <p:spPr>
          <a:xfrm>
            <a:off x="262002" y="1136692"/>
            <a:ext cx="11725405" cy="5552207"/>
          </a:xfrm>
        </p:spPr>
        <p:txBody>
          <a:bodyPr/>
          <a:lstStyle/>
          <a:p>
            <a:r>
              <a:rPr lang="en-US" dirty="0"/>
              <a:t>Cell arrays are used anywhere multiple elements exist at a level</a:t>
            </a:r>
          </a:p>
          <a:p>
            <a:pPr lvl="1"/>
            <a:r>
              <a:rPr lang="en-US" dirty="0"/>
              <a:t>Easy to iterate over the cell arrays (though requires loops)</a:t>
            </a:r>
          </a:p>
          <a:p>
            <a:r>
              <a:rPr lang="en-US" dirty="0"/>
              <a:t>Easy to compute (X,Y) </a:t>
            </a:r>
            <a:r>
              <a:rPr lang="en-US" dirty="0" err="1"/>
              <a:t>coords</a:t>
            </a:r>
            <a:r>
              <a:rPr lang="en-US" dirty="0"/>
              <a:t> from (S,T) representation</a:t>
            </a:r>
          </a:p>
          <a:p>
            <a:r>
              <a:rPr lang="en-US" dirty="0"/>
              <a:t>Each segment has initial pose (x0,y0), h0 and s0 plus the geometry descriptors and can thus be loaded/plotted separately from the others</a:t>
            </a:r>
          </a:p>
          <a:p>
            <a:r>
              <a:rPr lang="en-US" dirty="0"/>
              <a:t>Objects can be “indexed” by station to determine which segment to compute the geometry from</a:t>
            </a:r>
          </a:p>
          <a:p>
            <a:pPr lvl="1"/>
            <a:r>
              <a:rPr lang="en-US" dirty="0"/>
              <a:t>The initial pose of the segment allows for “local” computations using the segment initial values rather than referencing the road start</a:t>
            </a:r>
          </a:p>
        </p:txBody>
      </p:sp>
    </p:spTree>
    <p:extLst>
      <p:ext uri="{BB962C8B-B14F-4D97-AF65-F5344CB8AC3E}">
        <p14:creationId xmlns:p14="http://schemas.microsoft.com/office/powerpoint/2010/main" val="3420980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5DE5-E8EF-E547-92DF-4302DBB5E8CB}"/>
              </a:ext>
            </a:extLst>
          </p:cNvPr>
          <p:cNvSpPr>
            <a:spLocks noGrp="1"/>
          </p:cNvSpPr>
          <p:nvPr>
            <p:ph type="title"/>
          </p:nvPr>
        </p:nvSpPr>
        <p:spPr>
          <a:xfrm>
            <a:off x="0" y="1"/>
            <a:ext cx="12192000" cy="914400"/>
          </a:xfrm>
        </p:spPr>
        <p:txBody>
          <a:bodyPr/>
          <a:lstStyle/>
          <a:p>
            <a:r>
              <a:rPr lang="en-US" dirty="0"/>
              <a:t>Bad parts of </a:t>
            </a:r>
            <a:r>
              <a:rPr lang="en-US" dirty="0" err="1"/>
              <a:t>OpenDRIVE</a:t>
            </a:r>
            <a:r>
              <a:rPr lang="en-US" dirty="0"/>
              <a:t> structure in MATLAB</a:t>
            </a:r>
          </a:p>
        </p:txBody>
      </p:sp>
      <p:sp>
        <p:nvSpPr>
          <p:cNvPr id="3" name="Content Placeholder 2">
            <a:extLst>
              <a:ext uri="{FF2B5EF4-FFF2-40B4-BE49-F238E27FC236}">
                <a16:creationId xmlns:a16="http://schemas.microsoft.com/office/drawing/2014/main" id="{1BB47D49-096D-AE45-8BB4-6795502A7C47}"/>
              </a:ext>
            </a:extLst>
          </p:cNvPr>
          <p:cNvSpPr>
            <a:spLocks noGrp="1"/>
          </p:cNvSpPr>
          <p:nvPr>
            <p:ph idx="1"/>
          </p:nvPr>
        </p:nvSpPr>
        <p:spPr>
          <a:xfrm>
            <a:off x="262002" y="1136692"/>
            <a:ext cx="11725405" cy="5552207"/>
          </a:xfrm>
        </p:spPr>
        <p:txBody>
          <a:bodyPr>
            <a:normAutofit fontScale="77500" lnSpcReduction="20000"/>
          </a:bodyPr>
          <a:lstStyle/>
          <a:p>
            <a:r>
              <a:rPr lang="en-US" dirty="0"/>
              <a:t>The xml2struct function produces inconsistent structure hierarchies when layers contain only a single element</a:t>
            </a:r>
          </a:p>
          <a:p>
            <a:pPr lvl="1"/>
            <a:r>
              <a:rPr lang="en-US" dirty="0"/>
              <a:t>Cell arrays of structures for multiples, structure for singles</a:t>
            </a:r>
          </a:p>
          <a:p>
            <a:pPr lvl="1"/>
            <a:r>
              <a:rPr lang="en-US" dirty="0"/>
              <a:t>Can fix this easily, but has to be done at many different locations in the XODR structure tree</a:t>
            </a:r>
          </a:p>
          <a:p>
            <a:pPr lvl="1"/>
            <a:r>
              <a:rPr lang="en-US" dirty="0"/>
              <a:t>Addressed by </a:t>
            </a:r>
            <a:r>
              <a:rPr lang="en-US" b="1" dirty="0" err="1"/>
              <a:t>fcn_RoadSeg_convertXODRtoMATLABStruct</a:t>
            </a:r>
            <a:endParaRPr lang="en-US" dirty="0"/>
          </a:p>
          <a:p>
            <a:r>
              <a:rPr lang="en-US" dirty="0"/>
              <a:t>Reliant on proper XODR formatting to ensure segment ordering is correct (in order of increasing station)</a:t>
            </a:r>
          </a:p>
          <a:p>
            <a:pPr lvl="1"/>
            <a:r>
              <a:rPr lang="en-US" dirty="0"/>
              <a:t>Addressed by </a:t>
            </a:r>
            <a:r>
              <a:rPr lang="en-US" b="1" dirty="0" err="1"/>
              <a:t>fcn_RoadSeg_XODRSegmentChecks</a:t>
            </a:r>
            <a:endParaRPr lang="en-US" dirty="0"/>
          </a:p>
          <a:p>
            <a:r>
              <a:rPr lang="en-US" dirty="0"/>
              <a:t>Malformed segments or inconsistencies in XODR will transfer through to the MATLAB structure</a:t>
            </a:r>
          </a:p>
          <a:p>
            <a:pPr lvl="1"/>
            <a:r>
              <a:rPr lang="en-US" dirty="0"/>
              <a:t>May need to have a MATLAB routine to check that (</a:t>
            </a:r>
            <a:r>
              <a:rPr lang="en-US" dirty="0" err="1"/>
              <a:t>xF,yF</a:t>
            </a:r>
            <a:r>
              <a:rPr lang="en-US" dirty="0"/>
              <a:t>) as well as </a:t>
            </a:r>
            <a:r>
              <a:rPr lang="en-US" dirty="0" err="1"/>
              <a:t>hF</a:t>
            </a:r>
            <a:r>
              <a:rPr lang="en-US" dirty="0"/>
              <a:t> at </a:t>
            </a:r>
            <a:r>
              <a:rPr lang="en-US" dirty="0" err="1"/>
              <a:t>sF</a:t>
            </a:r>
            <a:r>
              <a:rPr lang="en-US" dirty="0"/>
              <a:t> matches with (x0,y0) as well as h0 at s0 of the next segment</a:t>
            </a:r>
          </a:p>
          <a:p>
            <a:pPr lvl="1"/>
            <a:r>
              <a:rPr lang="en-US" dirty="0"/>
              <a:t>Addressed by </a:t>
            </a:r>
            <a:r>
              <a:rPr lang="en-US" b="1" dirty="0" err="1"/>
              <a:t>fcn_RoadSeg_XODRSegmentChecks</a:t>
            </a:r>
            <a:endParaRPr lang="en-US" dirty="0"/>
          </a:p>
          <a:p>
            <a:r>
              <a:rPr lang="en-US" dirty="0"/>
              <a:t>Need a separate lookup table to correlate objects with the road geometry segment they are located with respect to</a:t>
            </a:r>
          </a:p>
          <a:p>
            <a:r>
              <a:rPr lang="en-US" dirty="0"/>
              <a:t>Lanes are defined section-by-section and can “shift” identifier from one section to the next if a lane appears (begins with zero width and widens) or disappears (narrows to zero width) at the lane section boundary</a:t>
            </a:r>
          </a:p>
          <a:p>
            <a:r>
              <a:rPr lang="en-US" dirty="0"/>
              <a:t>Objects do not have any built-in attributes for appearance (e.g. color)</a:t>
            </a:r>
          </a:p>
          <a:p>
            <a:pPr lvl="1"/>
            <a:r>
              <a:rPr lang="en-US" dirty="0"/>
              <a:t>Can be stored in &lt;</a:t>
            </a:r>
            <a:r>
              <a:rPr lang="en-US" dirty="0" err="1"/>
              <a:t>userData</a:t>
            </a:r>
            <a:r>
              <a:rPr lang="en-US" dirty="0"/>
              <a:t>&gt; within the object elements</a:t>
            </a:r>
          </a:p>
        </p:txBody>
      </p:sp>
    </p:spTree>
    <p:extLst>
      <p:ext uri="{BB962C8B-B14F-4D97-AF65-F5344CB8AC3E}">
        <p14:creationId xmlns:p14="http://schemas.microsoft.com/office/powerpoint/2010/main" val="856063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861CB-F9A6-854D-AB0D-F9D1CEB817EE}"/>
              </a:ext>
            </a:extLst>
          </p:cNvPr>
          <p:cNvSpPr>
            <a:spLocks noGrp="1"/>
          </p:cNvSpPr>
          <p:nvPr>
            <p:ph type="title"/>
          </p:nvPr>
        </p:nvSpPr>
        <p:spPr/>
        <p:txBody>
          <a:bodyPr/>
          <a:lstStyle/>
          <a:p>
            <a:r>
              <a:rPr lang="en-US" dirty="0"/>
              <a:t>MATLAB Toolsets for OpenDRIVE Parsing/Plotting</a:t>
            </a:r>
          </a:p>
        </p:txBody>
      </p:sp>
      <p:sp>
        <p:nvSpPr>
          <p:cNvPr id="5" name="Text Placeholder 4">
            <a:extLst>
              <a:ext uri="{FF2B5EF4-FFF2-40B4-BE49-F238E27FC236}">
                <a16:creationId xmlns:a16="http://schemas.microsoft.com/office/drawing/2014/main" id="{1B926251-B07B-2943-AC39-29008F53CCF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6261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6EF389-98AD-3223-C6A6-FA6F84A3C696}"/>
              </a:ext>
            </a:extLst>
          </p:cNvPr>
          <p:cNvSpPr>
            <a:spLocks noGrp="1"/>
          </p:cNvSpPr>
          <p:nvPr>
            <p:ph type="title"/>
          </p:nvPr>
        </p:nvSpPr>
        <p:spPr/>
        <p:txBody>
          <a:bodyPr/>
          <a:lstStyle/>
          <a:p>
            <a:r>
              <a:rPr lang="en-US" dirty="0"/>
              <a:t>The toolsets to create the XODR file follow from the structure of the XML</a:t>
            </a:r>
          </a:p>
        </p:txBody>
      </p:sp>
      <p:grpSp>
        <p:nvGrpSpPr>
          <p:cNvPr id="8" name="Group 7">
            <a:extLst>
              <a:ext uri="{FF2B5EF4-FFF2-40B4-BE49-F238E27FC236}">
                <a16:creationId xmlns:a16="http://schemas.microsoft.com/office/drawing/2014/main" id="{1DF10148-E02E-73A6-1247-8A1215A35647}"/>
              </a:ext>
            </a:extLst>
          </p:cNvPr>
          <p:cNvGrpSpPr/>
          <p:nvPr/>
        </p:nvGrpSpPr>
        <p:grpSpPr>
          <a:xfrm>
            <a:off x="2516138" y="1968476"/>
            <a:ext cx="4766173" cy="4409194"/>
            <a:chOff x="6308449" y="1980722"/>
            <a:chExt cx="4766173" cy="4409194"/>
          </a:xfrm>
        </p:grpSpPr>
        <p:grpSp>
          <p:nvGrpSpPr>
            <p:cNvPr id="9" name="Group 8">
              <a:extLst>
                <a:ext uri="{FF2B5EF4-FFF2-40B4-BE49-F238E27FC236}">
                  <a16:creationId xmlns:a16="http://schemas.microsoft.com/office/drawing/2014/main" id="{3861FD78-A024-800B-157E-4BF69B4AFF5A}"/>
                </a:ext>
              </a:extLst>
            </p:cNvPr>
            <p:cNvGrpSpPr/>
            <p:nvPr/>
          </p:nvGrpSpPr>
          <p:grpSpPr>
            <a:xfrm>
              <a:off x="6308449" y="4978229"/>
              <a:ext cx="3591582" cy="525922"/>
              <a:chOff x="6254926" y="2452677"/>
              <a:chExt cx="3591582" cy="525922"/>
            </a:xfrm>
          </p:grpSpPr>
          <p:sp>
            <p:nvSpPr>
              <p:cNvPr id="1909" name="Freeform: Shape 1908">
                <a:extLst>
                  <a:ext uri="{FF2B5EF4-FFF2-40B4-BE49-F238E27FC236}">
                    <a16:creationId xmlns:a16="http://schemas.microsoft.com/office/drawing/2014/main" id="{5328C998-D58F-A7C9-AFEF-00C8CE82ED5D}"/>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29F7653D-68CD-513F-F108-95BE755D55C6}"/>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B0BAC314-0A38-3729-D08A-29F6CD80B950}"/>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1912" name="Group 1911">
                <a:extLst>
                  <a:ext uri="{FF2B5EF4-FFF2-40B4-BE49-F238E27FC236}">
                    <a16:creationId xmlns:a16="http://schemas.microsoft.com/office/drawing/2014/main" id="{4FCF27F8-B8DA-C489-C44B-2A6CBC6DC84C}"/>
                  </a:ext>
                </a:extLst>
              </p:cNvPr>
              <p:cNvGrpSpPr/>
              <p:nvPr/>
            </p:nvGrpSpPr>
            <p:grpSpPr>
              <a:xfrm>
                <a:off x="6611357" y="2588077"/>
                <a:ext cx="2923707" cy="331331"/>
                <a:chOff x="6571142" y="2197947"/>
                <a:chExt cx="2923707" cy="331331"/>
              </a:xfrm>
            </p:grpSpPr>
            <p:sp>
              <p:nvSpPr>
                <p:cNvPr id="1914" name="Freeform: Shape 1913">
                  <a:extLst>
                    <a:ext uri="{FF2B5EF4-FFF2-40B4-BE49-F238E27FC236}">
                      <a16:creationId xmlns:a16="http://schemas.microsoft.com/office/drawing/2014/main" id="{ECC83CE6-4F66-CCF9-1BBE-F3762D5EBC4F}"/>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1915" name="Group 1914">
                  <a:extLst>
                    <a:ext uri="{FF2B5EF4-FFF2-40B4-BE49-F238E27FC236}">
                      <a16:creationId xmlns:a16="http://schemas.microsoft.com/office/drawing/2014/main" id="{24045AD6-99BE-2E9E-58FE-33E52BB6D8A3}"/>
                    </a:ext>
                  </a:extLst>
                </p:cNvPr>
                <p:cNvGrpSpPr/>
                <p:nvPr/>
              </p:nvGrpSpPr>
              <p:grpSpPr>
                <a:xfrm>
                  <a:off x="6571142" y="2205520"/>
                  <a:ext cx="2923707" cy="323758"/>
                  <a:chOff x="6571142" y="2205520"/>
                  <a:chExt cx="2923707" cy="323758"/>
                </a:xfrm>
              </p:grpSpPr>
              <p:sp>
                <p:nvSpPr>
                  <p:cNvPr id="1916" name="Freeform: Shape 1915">
                    <a:extLst>
                      <a:ext uri="{FF2B5EF4-FFF2-40B4-BE49-F238E27FC236}">
                        <a16:creationId xmlns:a16="http://schemas.microsoft.com/office/drawing/2014/main" id="{C62E0C07-461A-6889-30A7-3E71FA7F92C3}"/>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B08235A4-398A-D35D-B964-64F2369F4656}"/>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959539D7-F71E-5F3F-5632-C8B9EFAC7CE5}"/>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7F764942-FD8A-6C69-5417-3C474A3A72BE}"/>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D7A4228D-1728-F058-AC2B-260FF9949778}"/>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68650468-56B3-0500-3914-DB103A0EDE6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8DD62761-C65D-B21D-82C9-5C12606478F5}"/>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B666510-62BE-0EDB-CDCE-654B9A26B689}"/>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189F0E97-DEC7-F0B1-2192-272CCB22BCA8}"/>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D5ABFFC4-BF97-4DE9-8AA8-196236279773}"/>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2ADF6BF0-23E5-BA0F-2FA6-855810A31085}"/>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C0575157-D466-946E-7611-674EAA25AC36}"/>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3F2A6018-55DA-20E8-D0A9-D3CE4B9108A4}"/>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957A5FF7-5210-1200-F9C4-B1B60B68E827}"/>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1913" name="Freeform: Shape 1912">
                <a:extLst>
                  <a:ext uri="{FF2B5EF4-FFF2-40B4-BE49-F238E27FC236}">
                    <a16:creationId xmlns:a16="http://schemas.microsoft.com/office/drawing/2014/main" id="{825A8149-0A44-6E3E-C3B4-27C44363788A}"/>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10" name="Freeform: Shape 9">
              <a:extLst>
                <a:ext uri="{FF2B5EF4-FFF2-40B4-BE49-F238E27FC236}">
                  <a16:creationId xmlns:a16="http://schemas.microsoft.com/office/drawing/2014/main" id="{42FCCFA2-A22A-00A5-FDDF-D3EBFF315A4B}"/>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964FFE2-A036-2EF5-6906-2B5A183B0A76}"/>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A70CEBF-2FB3-BD29-6A8F-2A974B6E557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BAD10E2-D4AA-C9E4-AC97-D02B6883201F}"/>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dirty="0"/>
            </a:p>
          </p:txBody>
        </p:sp>
        <p:grpSp>
          <p:nvGrpSpPr>
            <p:cNvPr id="14" name="Group 13">
              <a:extLst>
                <a:ext uri="{FF2B5EF4-FFF2-40B4-BE49-F238E27FC236}">
                  <a16:creationId xmlns:a16="http://schemas.microsoft.com/office/drawing/2014/main" id="{421C919E-614F-0D57-1B66-292061ED8CE0}"/>
                </a:ext>
              </a:extLst>
            </p:cNvPr>
            <p:cNvGrpSpPr/>
            <p:nvPr/>
          </p:nvGrpSpPr>
          <p:grpSpPr>
            <a:xfrm>
              <a:off x="6568714" y="2146268"/>
              <a:ext cx="3287047" cy="758679"/>
              <a:chOff x="6568714" y="2146268"/>
              <a:chExt cx="3287047" cy="758679"/>
            </a:xfrm>
          </p:grpSpPr>
          <p:sp>
            <p:nvSpPr>
              <p:cNvPr id="991" name="Freeform: Shape 990">
                <a:extLst>
                  <a:ext uri="{FF2B5EF4-FFF2-40B4-BE49-F238E27FC236}">
                    <a16:creationId xmlns:a16="http://schemas.microsoft.com/office/drawing/2014/main" id="{14F2F581-BDB2-9269-C891-B99C2AE2907A}"/>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992" name="Freeform: Shape 991">
                <a:extLst>
                  <a:ext uri="{FF2B5EF4-FFF2-40B4-BE49-F238E27FC236}">
                    <a16:creationId xmlns:a16="http://schemas.microsoft.com/office/drawing/2014/main" id="{24087C9F-1F5A-9489-42A9-7CA204D61657}"/>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4B777D5B-4669-7E48-A085-84BF79D62C26}"/>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3AE57B3A-20DE-3837-435E-AD7C2938DC98}"/>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80BA12D6-B001-67B4-6860-A6B97FF43776}"/>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996" name="Freeform: Shape 995">
                <a:extLst>
                  <a:ext uri="{FF2B5EF4-FFF2-40B4-BE49-F238E27FC236}">
                    <a16:creationId xmlns:a16="http://schemas.microsoft.com/office/drawing/2014/main" id="{6CB8832E-27CB-555A-21DB-1E2F9A629EF6}"/>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091156A8-C874-510F-AB81-C7642DB91AD6}"/>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319C8FE5-AA8D-3CBC-BAE4-9EFC5ACCB450}"/>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A725156A-5746-3960-5A11-2FCEA1D3C27C}"/>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51C7D22-F823-7EFD-79A1-789595308FDD}"/>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3F645D77-9739-AF8B-5D3D-57594E3C3CF9}"/>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653379F9-DB64-469F-1419-675E7C7C512B}"/>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9952C459-D838-2EBF-310E-C8897328DA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76B5AACA-2A4D-FACB-BDBA-1198872D903C}"/>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B2749C58-7D86-6153-B06A-7E1C24B62144}"/>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9915EBE9-7FAA-6CEC-DCF9-063705DD2A04}"/>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783CC28E-65C0-CF33-7FEC-13320087D182}"/>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D4B21965-85FA-1003-0002-50CFBF708760}"/>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36ADC9E-C334-9884-0817-997ACF0C1CD9}"/>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010" name="Group 1009">
                <a:extLst>
                  <a:ext uri="{FF2B5EF4-FFF2-40B4-BE49-F238E27FC236}">
                    <a16:creationId xmlns:a16="http://schemas.microsoft.com/office/drawing/2014/main" id="{A39CDFFA-DE34-84BF-09F0-C74395CE741E}"/>
                  </a:ext>
                </a:extLst>
              </p:cNvPr>
              <p:cNvGrpSpPr/>
              <p:nvPr/>
            </p:nvGrpSpPr>
            <p:grpSpPr>
              <a:xfrm rot="10800000">
                <a:off x="9365116" y="2547585"/>
                <a:ext cx="242005" cy="43678"/>
                <a:chOff x="7979724" y="3580291"/>
                <a:chExt cx="242005" cy="43678"/>
              </a:xfrm>
            </p:grpSpPr>
            <p:sp>
              <p:nvSpPr>
                <p:cNvPr id="1901" name="Oval 1900">
                  <a:extLst>
                    <a:ext uri="{FF2B5EF4-FFF2-40B4-BE49-F238E27FC236}">
                      <a16:creationId xmlns:a16="http://schemas.microsoft.com/office/drawing/2014/main" id="{D841C3B7-EC21-4344-1D52-55487BE7F1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2" name="Oval 1901">
                  <a:extLst>
                    <a:ext uri="{FF2B5EF4-FFF2-40B4-BE49-F238E27FC236}">
                      <a16:creationId xmlns:a16="http://schemas.microsoft.com/office/drawing/2014/main" id="{0A21A655-382C-F3A4-90F6-B4E0B0A0CE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3" name="Oval 1902">
                  <a:extLst>
                    <a:ext uri="{FF2B5EF4-FFF2-40B4-BE49-F238E27FC236}">
                      <a16:creationId xmlns:a16="http://schemas.microsoft.com/office/drawing/2014/main" id="{F4A57F66-A02B-6224-C39A-5317E7A3AE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4" name="Oval 1903">
                  <a:extLst>
                    <a:ext uri="{FF2B5EF4-FFF2-40B4-BE49-F238E27FC236}">
                      <a16:creationId xmlns:a16="http://schemas.microsoft.com/office/drawing/2014/main" id="{41678E3D-3DC3-5D56-C8FE-DD5B01A84F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5" name="Oval 1904">
                  <a:extLst>
                    <a:ext uri="{FF2B5EF4-FFF2-40B4-BE49-F238E27FC236}">
                      <a16:creationId xmlns:a16="http://schemas.microsoft.com/office/drawing/2014/main" id="{E415CFFB-B442-4BEA-B933-254A5CD920D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6" name="Oval 1905">
                  <a:extLst>
                    <a:ext uri="{FF2B5EF4-FFF2-40B4-BE49-F238E27FC236}">
                      <a16:creationId xmlns:a16="http://schemas.microsoft.com/office/drawing/2014/main" id="{CF8F20BF-F5BB-8844-CA7E-E55AD91E926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7" name="Oval 1906">
                  <a:extLst>
                    <a:ext uri="{FF2B5EF4-FFF2-40B4-BE49-F238E27FC236}">
                      <a16:creationId xmlns:a16="http://schemas.microsoft.com/office/drawing/2014/main" id="{558DB128-6652-6049-54EC-A7E582E253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 name="Oval 1907">
                  <a:extLst>
                    <a:ext uri="{FF2B5EF4-FFF2-40B4-BE49-F238E27FC236}">
                      <a16:creationId xmlns:a16="http://schemas.microsoft.com/office/drawing/2014/main" id="{6539A520-09A0-13A6-B8B8-88870BB14E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1" name="Group 1010">
                <a:extLst>
                  <a:ext uri="{FF2B5EF4-FFF2-40B4-BE49-F238E27FC236}">
                    <a16:creationId xmlns:a16="http://schemas.microsoft.com/office/drawing/2014/main" id="{60EA92DD-A7E6-0ADB-A6C1-C10083A65171}"/>
                  </a:ext>
                </a:extLst>
              </p:cNvPr>
              <p:cNvGrpSpPr/>
              <p:nvPr/>
            </p:nvGrpSpPr>
            <p:grpSpPr>
              <a:xfrm rot="10800000">
                <a:off x="8882310" y="2400759"/>
                <a:ext cx="242005" cy="43678"/>
                <a:chOff x="7979724" y="3580291"/>
                <a:chExt cx="242005" cy="43678"/>
              </a:xfrm>
            </p:grpSpPr>
            <p:sp>
              <p:nvSpPr>
                <p:cNvPr id="1893" name="Oval 1892">
                  <a:extLst>
                    <a:ext uri="{FF2B5EF4-FFF2-40B4-BE49-F238E27FC236}">
                      <a16:creationId xmlns:a16="http://schemas.microsoft.com/office/drawing/2014/main" id="{C7FA486E-6590-8656-6B73-4F15F93350B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4" name="Oval 1893">
                  <a:extLst>
                    <a:ext uri="{FF2B5EF4-FFF2-40B4-BE49-F238E27FC236}">
                      <a16:creationId xmlns:a16="http://schemas.microsoft.com/office/drawing/2014/main" id="{703C361A-E28D-DE8F-1F8B-4BABA01848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5" name="Oval 1894">
                  <a:extLst>
                    <a:ext uri="{FF2B5EF4-FFF2-40B4-BE49-F238E27FC236}">
                      <a16:creationId xmlns:a16="http://schemas.microsoft.com/office/drawing/2014/main" id="{3A905F15-AE8C-F244-FFDD-4F4E8D8B6A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6" name="Oval 1895">
                  <a:extLst>
                    <a:ext uri="{FF2B5EF4-FFF2-40B4-BE49-F238E27FC236}">
                      <a16:creationId xmlns:a16="http://schemas.microsoft.com/office/drawing/2014/main" id="{3FE12E90-D648-AA0C-615E-75951DDC42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7" name="Oval 1896">
                  <a:extLst>
                    <a:ext uri="{FF2B5EF4-FFF2-40B4-BE49-F238E27FC236}">
                      <a16:creationId xmlns:a16="http://schemas.microsoft.com/office/drawing/2014/main" id="{DD3E773E-95AF-2D53-B403-B10A2EF704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8" name="Oval 1897">
                  <a:extLst>
                    <a:ext uri="{FF2B5EF4-FFF2-40B4-BE49-F238E27FC236}">
                      <a16:creationId xmlns:a16="http://schemas.microsoft.com/office/drawing/2014/main" id="{314FF158-32D7-B71B-5071-BBEA17C89E2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9" name="Oval 1898">
                  <a:extLst>
                    <a:ext uri="{FF2B5EF4-FFF2-40B4-BE49-F238E27FC236}">
                      <a16:creationId xmlns:a16="http://schemas.microsoft.com/office/drawing/2014/main" id="{E87DF620-585D-9228-9BFF-FEA5B7F40E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0" name="Oval 1899">
                  <a:extLst>
                    <a:ext uri="{FF2B5EF4-FFF2-40B4-BE49-F238E27FC236}">
                      <a16:creationId xmlns:a16="http://schemas.microsoft.com/office/drawing/2014/main" id="{2729F815-E5A7-D7B8-88B4-1E78ABEE2F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2" name="Group 1011">
                <a:extLst>
                  <a:ext uri="{FF2B5EF4-FFF2-40B4-BE49-F238E27FC236}">
                    <a16:creationId xmlns:a16="http://schemas.microsoft.com/office/drawing/2014/main" id="{2CE35B3F-E7D9-B291-2F95-B70991C0750B}"/>
                  </a:ext>
                </a:extLst>
              </p:cNvPr>
              <p:cNvGrpSpPr/>
              <p:nvPr/>
            </p:nvGrpSpPr>
            <p:grpSpPr>
              <a:xfrm>
                <a:off x="9124736" y="2384038"/>
                <a:ext cx="242005" cy="43678"/>
                <a:chOff x="7979724" y="3580291"/>
                <a:chExt cx="242005" cy="43678"/>
              </a:xfrm>
            </p:grpSpPr>
            <p:sp>
              <p:nvSpPr>
                <p:cNvPr id="1885" name="Oval 1884">
                  <a:extLst>
                    <a:ext uri="{FF2B5EF4-FFF2-40B4-BE49-F238E27FC236}">
                      <a16:creationId xmlns:a16="http://schemas.microsoft.com/office/drawing/2014/main" id="{F1998ADC-67A8-3B10-236B-72507D083AE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6" name="Oval 1885">
                  <a:extLst>
                    <a:ext uri="{FF2B5EF4-FFF2-40B4-BE49-F238E27FC236}">
                      <a16:creationId xmlns:a16="http://schemas.microsoft.com/office/drawing/2014/main" id="{A605C52C-12FD-9AE0-A2B5-F7FC5AD343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7" name="Oval 1886">
                  <a:extLst>
                    <a:ext uri="{FF2B5EF4-FFF2-40B4-BE49-F238E27FC236}">
                      <a16:creationId xmlns:a16="http://schemas.microsoft.com/office/drawing/2014/main" id="{A8E31445-3CD1-A0AC-AE12-4AE1AB78D75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8" name="Oval 1887">
                  <a:extLst>
                    <a:ext uri="{FF2B5EF4-FFF2-40B4-BE49-F238E27FC236}">
                      <a16:creationId xmlns:a16="http://schemas.microsoft.com/office/drawing/2014/main" id="{D97A5FEB-F142-6447-147D-818C6793BB6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9" name="Oval 1888">
                  <a:extLst>
                    <a:ext uri="{FF2B5EF4-FFF2-40B4-BE49-F238E27FC236}">
                      <a16:creationId xmlns:a16="http://schemas.microsoft.com/office/drawing/2014/main" id="{5817CE8F-E8CB-D462-D58B-352C247EBB3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0" name="Oval 1889">
                  <a:extLst>
                    <a:ext uri="{FF2B5EF4-FFF2-40B4-BE49-F238E27FC236}">
                      <a16:creationId xmlns:a16="http://schemas.microsoft.com/office/drawing/2014/main" id="{0BF82333-CD0F-2431-78B8-FB20A43ACAE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1" name="Oval 1890">
                  <a:extLst>
                    <a:ext uri="{FF2B5EF4-FFF2-40B4-BE49-F238E27FC236}">
                      <a16:creationId xmlns:a16="http://schemas.microsoft.com/office/drawing/2014/main" id="{D83DE61C-2820-976F-698C-C8C97D981E8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2" name="Oval 1891">
                  <a:extLst>
                    <a:ext uri="{FF2B5EF4-FFF2-40B4-BE49-F238E27FC236}">
                      <a16:creationId xmlns:a16="http://schemas.microsoft.com/office/drawing/2014/main" id="{4E1EE7EC-E1D2-0E70-4EE5-66246AB1B91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3" name="Group 1012">
                <a:extLst>
                  <a:ext uri="{FF2B5EF4-FFF2-40B4-BE49-F238E27FC236}">
                    <a16:creationId xmlns:a16="http://schemas.microsoft.com/office/drawing/2014/main" id="{812F57AB-4020-B877-02C4-5D1658A6F8E1}"/>
                  </a:ext>
                </a:extLst>
              </p:cNvPr>
              <p:cNvGrpSpPr/>
              <p:nvPr/>
            </p:nvGrpSpPr>
            <p:grpSpPr>
              <a:xfrm rot="10800000">
                <a:off x="9454868" y="2389419"/>
                <a:ext cx="242005" cy="46723"/>
                <a:chOff x="7979724" y="3580291"/>
                <a:chExt cx="242005" cy="43678"/>
              </a:xfrm>
            </p:grpSpPr>
            <p:sp>
              <p:nvSpPr>
                <p:cNvPr id="1877" name="Oval 1876">
                  <a:extLst>
                    <a:ext uri="{FF2B5EF4-FFF2-40B4-BE49-F238E27FC236}">
                      <a16:creationId xmlns:a16="http://schemas.microsoft.com/office/drawing/2014/main" id="{F9967484-8708-FFE0-BF91-3B4EC86506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8" name="Oval 1877">
                  <a:extLst>
                    <a:ext uri="{FF2B5EF4-FFF2-40B4-BE49-F238E27FC236}">
                      <a16:creationId xmlns:a16="http://schemas.microsoft.com/office/drawing/2014/main" id="{EC8B79B5-B276-683F-60F1-0B287E181B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9" name="Oval 1878">
                  <a:extLst>
                    <a:ext uri="{FF2B5EF4-FFF2-40B4-BE49-F238E27FC236}">
                      <a16:creationId xmlns:a16="http://schemas.microsoft.com/office/drawing/2014/main" id="{77A0DD7D-5CEF-A5A2-8186-0F4C5537C1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0" name="Oval 1879">
                  <a:extLst>
                    <a:ext uri="{FF2B5EF4-FFF2-40B4-BE49-F238E27FC236}">
                      <a16:creationId xmlns:a16="http://schemas.microsoft.com/office/drawing/2014/main" id="{23A28617-7013-2FF9-1B6C-AE7C2B9C40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1" name="Oval 1880">
                  <a:extLst>
                    <a:ext uri="{FF2B5EF4-FFF2-40B4-BE49-F238E27FC236}">
                      <a16:creationId xmlns:a16="http://schemas.microsoft.com/office/drawing/2014/main" id="{1AC2C046-195B-EE81-12EB-555BAA4D1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2" name="Oval 1881">
                  <a:extLst>
                    <a:ext uri="{FF2B5EF4-FFF2-40B4-BE49-F238E27FC236}">
                      <a16:creationId xmlns:a16="http://schemas.microsoft.com/office/drawing/2014/main" id="{68A69B60-287E-07BB-5FD9-FB4FC3D6A18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3" name="Oval 1882">
                  <a:extLst>
                    <a:ext uri="{FF2B5EF4-FFF2-40B4-BE49-F238E27FC236}">
                      <a16:creationId xmlns:a16="http://schemas.microsoft.com/office/drawing/2014/main" id="{2DBC0B52-7665-0BD0-72C6-9C6C5FB99D1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4" name="Oval 1883">
                  <a:extLst>
                    <a:ext uri="{FF2B5EF4-FFF2-40B4-BE49-F238E27FC236}">
                      <a16:creationId xmlns:a16="http://schemas.microsoft.com/office/drawing/2014/main" id="{052CDE2D-1348-928D-E0DE-6960AD251B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4" name="Group 1013">
                <a:extLst>
                  <a:ext uri="{FF2B5EF4-FFF2-40B4-BE49-F238E27FC236}">
                    <a16:creationId xmlns:a16="http://schemas.microsoft.com/office/drawing/2014/main" id="{7CBAA381-6721-E3E0-9CED-1334016513A8}"/>
                  </a:ext>
                </a:extLst>
              </p:cNvPr>
              <p:cNvGrpSpPr/>
              <p:nvPr/>
            </p:nvGrpSpPr>
            <p:grpSpPr>
              <a:xfrm>
                <a:off x="9383711" y="2390235"/>
                <a:ext cx="242005" cy="43678"/>
                <a:chOff x="7979724" y="3580291"/>
                <a:chExt cx="242005" cy="43678"/>
              </a:xfrm>
            </p:grpSpPr>
            <p:sp>
              <p:nvSpPr>
                <p:cNvPr id="1869" name="Oval 1868">
                  <a:extLst>
                    <a:ext uri="{FF2B5EF4-FFF2-40B4-BE49-F238E27FC236}">
                      <a16:creationId xmlns:a16="http://schemas.microsoft.com/office/drawing/2014/main" id="{63E63282-3593-10FF-DE84-D52FB8090A9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0" name="Oval 1869">
                  <a:extLst>
                    <a:ext uri="{FF2B5EF4-FFF2-40B4-BE49-F238E27FC236}">
                      <a16:creationId xmlns:a16="http://schemas.microsoft.com/office/drawing/2014/main" id="{EF7AC34E-2CB9-EA64-1989-C042C07937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1" name="Oval 1870">
                  <a:extLst>
                    <a:ext uri="{FF2B5EF4-FFF2-40B4-BE49-F238E27FC236}">
                      <a16:creationId xmlns:a16="http://schemas.microsoft.com/office/drawing/2014/main" id="{05F2A265-D1F0-F756-B88D-393445EB3A0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2" name="Oval 1871">
                  <a:extLst>
                    <a:ext uri="{FF2B5EF4-FFF2-40B4-BE49-F238E27FC236}">
                      <a16:creationId xmlns:a16="http://schemas.microsoft.com/office/drawing/2014/main" id="{7BF11909-4319-6CAC-755C-3D9AD977ED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3" name="Oval 1872">
                  <a:extLst>
                    <a:ext uri="{FF2B5EF4-FFF2-40B4-BE49-F238E27FC236}">
                      <a16:creationId xmlns:a16="http://schemas.microsoft.com/office/drawing/2014/main" id="{47756639-F90D-8A66-3150-A3AC14B082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4" name="Oval 1873">
                  <a:extLst>
                    <a:ext uri="{FF2B5EF4-FFF2-40B4-BE49-F238E27FC236}">
                      <a16:creationId xmlns:a16="http://schemas.microsoft.com/office/drawing/2014/main" id="{924F8A80-A30D-BE64-4FBC-4199E78358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5" name="Oval 1874">
                  <a:extLst>
                    <a:ext uri="{FF2B5EF4-FFF2-40B4-BE49-F238E27FC236}">
                      <a16:creationId xmlns:a16="http://schemas.microsoft.com/office/drawing/2014/main" id="{D09A8E14-A622-C957-47EC-8F1956A546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6" name="Oval 1875">
                  <a:extLst>
                    <a:ext uri="{FF2B5EF4-FFF2-40B4-BE49-F238E27FC236}">
                      <a16:creationId xmlns:a16="http://schemas.microsoft.com/office/drawing/2014/main" id="{C68471F3-E734-12A5-B405-F279B952F7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5" name="Group 1014">
                <a:extLst>
                  <a:ext uri="{FF2B5EF4-FFF2-40B4-BE49-F238E27FC236}">
                    <a16:creationId xmlns:a16="http://schemas.microsoft.com/office/drawing/2014/main" id="{B5CF6614-20F1-935C-15D1-8EF65D3E43F2}"/>
                  </a:ext>
                </a:extLst>
              </p:cNvPr>
              <p:cNvGrpSpPr/>
              <p:nvPr/>
            </p:nvGrpSpPr>
            <p:grpSpPr>
              <a:xfrm rot="10800000">
                <a:off x="8581718" y="2393619"/>
                <a:ext cx="242005" cy="46723"/>
                <a:chOff x="7979724" y="3580291"/>
                <a:chExt cx="242005" cy="43678"/>
              </a:xfrm>
            </p:grpSpPr>
            <p:sp>
              <p:nvSpPr>
                <p:cNvPr id="1861" name="Oval 1860">
                  <a:extLst>
                    <a:ext uri="{FF2B5EF4-FFF2-40B4-BE49-F238E27FC236}">
                      <a16:creationId xmlns:a16="http://schemas.microsoft.com/office/drawing/2014/main" id="{942C3D6B-3529-5401-8CA5-CC4AFA87637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2" name="Oval 1861">
                  <a:extLst>
                    <a:ext uri="{FF2B5EF4-FFF2-40B4-BE49-F238E27FC236}">
                      <a16:creationId xmlns:a16="http://schemas.microsoft.com/office/drawing/2014/main" id="{FC58BF9E-6FD8-2D27-1C89-FACD2E420AD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3" name="Oval 1862">
                  <a:extLst>
                    <a:ext uri="{FF2B5EF4-FFF2-40B4-BE49-F238E27FC236}">
                      <a16:creationId xmlns:a16="http://schemas.microsoft.com/office/drawing/2014/main" id="{23706DCA-8300-EB2B-8DCA-75D132B8CF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4" name="Oval 1863">
                  <a:extLst>
                    <a:ext uri="{FF2B5EF4-FFF2-40B4-BE49-F238E27FC236}">
                      <a16:creationId xmlns:a16="http://schemas.microsoft.com/office/drawing/2014/main" id="{F414C7E9-9626-707B-8EF6-EEAE614F8A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val 1864">
                  <a:extLst>
                    <a:ext uri="{FF2B5EF4-FFF2-40B4-BE49-F238E27FC236}">
                      <a16:creationId xmlns:a16="http://schemas.microsoft.com/office/drawing/2014/main" id="{9F93938B-69CA-4986-0FD2-0FA44D0244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val 1865">
                  <a:extLst>
                    <a:ext uri="{FF2B5EF4-FFF2-40B4-BE49-F238E27FC236}">
                      <a16:creationId xmlns:a16="http://schemas.microsoft.com/office/drawing/2014/main" id="{E71596CC-AE0F-62C4-AF99-CCA9E371529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7" name="Oval 1866">
                  <a:extLst>
                    <a:ext uri="{FF2B5EF4-FFF2-40B4-BE49-F238E27FC236}">
                      <a16:creationId xmlns:a16="http://schemas.microsoft.com/office/drawing/2014/main" id="{31C11B35-66D5-4286-5413-7974FC8F9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8" name="Oval 1867">
                  <a:extLst>
                    <a:ext uri="{FF2B5EF4-FFF2-40B4-BE49-F238E27FC236}">
                      <a16:creationId xmlns:a16="http://schemas.microsoft.com/office/drawing/2014/main" id="{DA1CFE0B-2637-E949-01FE-61FB7FEF04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6" name="Group 1015">
                <a:extLst>
                  <a:ext uri="{FF2B5EF4-FFF2-40B4-BE49-F238E27FC236}">
                    <a16:creationId xmlns:a16="http://schemas.microsoft.com/office/drawing/2014/main" id="{658B4BB1-242C-D184-C3AE-9DFB59F69194}"/>
                  </a:ext>
                </a:extLst>
              </p:cNvPr>
              <p:cNvGrpSpPr/>
              <p:nvPr/>
            </p:nvGrpSpPr>
            <p:grpSpPr>
              <a:xfrm>
                <a:off x="8510561" y="2394435"/>
                <a:ext cx="242005" cy="43678"/>
                <a:chOff x="7979724" y="3580291"/>
                <a:chExt cx="242005" cy="43678"/>
              </a:xfrm>
            </p:grpSpPr>
            <p:sp>
              <p:nvSpPr>
                <p:cNvPr id="1853" name="Oval 1852">
                  <a:extLst>
                    <a:ext uri="{FF2B5EF4-FFF2-40B4-BE49-F238E27FC236}">
                      <a16:creationId xmlns:a16="http://schemas.microsoft.com/office/drawing/2014/main" id="{91E1C957-F835-239A-ED66-0BD3BCE102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4" name="Oval 1853">
                  <a:extLst>
                    <a:ext uri="{FF2B5EF4-FFF2-40B4-BE49-F238E27FC236}">
                      <a16:creationId xmlns:a16="http://schemas.microsoft.com/office/drawing/2014/main" id="{25DF57FA-FF82-544B-D169-C6DCBBD8671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5" name="Oval 1854">
                  <a:extLst>
                    <a:ext uri="{FF2B5EF4-FFF2-40B4-BE49-F238E27FC236}">
                      <a16:creationId xmlns:a16="http://schemas.microsoft.com/office/drawing/2014/main" id="{32017C8C-6056-1F10-44B7-A2F0EDA2DD4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6" name="Oval 1855">
                  <a:extLst>
                    <a:ext uri="{FF2B5EF4-FFF2-40B4-BE49-F238E27FC236}">
                      <a16:creationId xmlns:a16="http://schemas.microsoft.com/office/drawing/2014/main" id="{B974FB93-C64D-054A-A42D-F6B26E893A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7" name="Oval 1856">
                  <a:extLst>
                    <a:ext uri="{FF2B5EF4-FFF2-40B4-BE49-F238E27FC236}">
                      <a16:creationId xmlns:a16="http://schemas.microsoft.com/office/drawing/2014/main" id="{F40ECBD4-985C-A511-C634-095141FBEB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8" name="Oval 1857">
                  <a:extLst>
                    <a:ext uri="{FF2B5EF4-FFF2-40B4-BE49-F238E27FC236}">
                      <a16:creationId xmlns:a16="http://schemas.microsoft.com/office/drawing/2014/main" id="{D7795894-E319-963C-6565-2C2931C2E7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9" name="Oval 1858">
                  <a:extLst>
                    <a:ext uri="{FF2B5EF4-FFF2-40B4-BE49-F238E27FC236}">
                      <a16:creationId xmlns:a16="http://schemas.microsoft.com/office/drawing/2014/main" id="{7A12117A-707C-2A9C-6316-B5385C8BE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0" name="Oval 1859">
                  <a:extLst>
                    <a:ext uri="{FF2B5EF4-FFF2-40B4-BE49-F238E27FC236}">
                      <a16:creationId xmlns:a16="http://schemas.microsoft.com/office/drawing/2014/main" id="{9940649B-3777-68BC-3991-F786A0E570E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7" name="Group 1016">
                <a:extLst>
                  <a:ext uri="{FF2B5EF4-FFF2-40B4-BE49-F238E27FC236}">
                    <a16:creationId xmlns:a16="http://schemas.microsoft.com/office/drawing/2014/main" id="{22565EDA-6712-58E0-41D2-9B4DC4E14F32}"/>
                  </a:ext>
                </a:extLst>
              </p:cNvPr>
              <p:cNvGrpSpPr/>
              <p:nvPr/>
            </p:nvGrpSpPr>
            <p:grpSpPr>
              <a:xfrm rot="10800000">
                <a:off x="8886660" y="2376171"/>
                <a:ext cx="242005" cy="46723"/>
                <a:chOff x="7979724" y="3580291"/>
                <a:chExt cx="242005" cy="43678"/>
              </a:xfrm>
            </p:grpSpPr>
            <p:sp>
              <p:nvSpPr>
                <p:cNvPr id="1845" name="Oval 1844">
                  <a:extLst>
                    <a:ext uri="{FF2B5EF4-FFF2-40B4-BE49-F238E27FC236}">
                      <a16:creationId xmlns:a16="http://schemas.microsoft.com/office/drawing/2014/main" id="{3A411902-B608-6836-8AC4-2A852F5CB7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 name="Oval 1845">
                  <a:extLst>
                    <a:ext uri="{FF2B5EF4-FFF2-40B4-BE49-F238E27FC236}">
                      <a16:creationId xmlns:a16="http://schemas.microsoft.com/office/drawing/2014/main" id="{87F5A72E-62B1-EC16-43BF-EC25732FBD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7" name="Oval 1846">
                  <a:extLst>
                    <a:ext uri="{FF2B5EF4-FFF2-40B4-BE49-F238E27FC236}">
                      <a16:creationId xmlns:a16="http://schemas.microsoft.com/office/drawing/2014/main" id="{9B8B48E8-EF4B-FA5C-661D-07DFFDB8692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8" name="Oval 1847">
                  <a:extLst>
                    <a:ext uri="{FF2B5EF4-FFF2-40B4-BE49-F238E27FC236}">
                      <a16:creationId xmlns:a16="http://schemas.microsoft.com/office/drawing/2014/main" id="{B48F4C9C-3C63-F15C-4E1C-72FAA2E71A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9" name="Oval 1848">
                  <a:extLst>
                    <a:ext uri="{FF2B5EF4-FFF2-40B4-BE49-F238E27FC236}">
                      <a16:creationId xmlns:a16="http://schemas.microsoft.com/office/drawing/2014/main" id="{D1439FA5-B6D9-95D8-F54F-DA4501B58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0" name="Oval 1849">
                  <a:extLst>
                    <a:ext uri="{FF2B5EF4-FFF2-40B4-BE49-F238E27FC236}">
                      <a16:creationId xmlns:a16="http://schemas.microsoft.com/office/drawing/2014/main" id="{8DF8FE46-FBF8-76E7-5126-6BCC6EFF0B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1" name="Oval 1850">
                  <a:extLst>
                    <a:ext uri="{FF2B5EF4-FFF2-40B4-BE49-F238E27FC236}">
                      <a16:creationId xmlns:a16="http://schemas.microsoft.com/office/drawing/2014/main" id="{21F75FDD-19F0-A61E-8D8A-588B2E47908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2" name="Oval 1851">
                  <a:extLst>
                    <a:ext uri="{FF2B5EF4-FFF2-40B4-BE49-F238E27FC236}">
                      <a16:creationId xmlns:a16="http://schemas.microsoft.com/office/drawing/2014/main" id="{371F0A20-C01F-4A33-9DA3-6899AC683C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8" name="Group 1017">
                <a:extLst>
                  <a:ext uri="{FF2B5EF4-FFF2-40B4-BE49-F238E27FC236}">
                    <a16:creationId xmlns:a16="http://schemas.microsoft.com/office/drawing/2014/main" id="{B56B2FEF-7978-61C2-38A3-18BCBBC052AB}"/>
                  </a:ext>
                </a:extLst>
              </p:cNvPr>
              <p:cNvGrpSpPr/>
              <p:nvPr/>
            </p:nvGrpSpPr>
            <p:grpSpPr>
              <a:xfrm rot="10800000">
                <a:off x="9225989" y="2617456"/>
                <a:ext cx="242005" cy="46723"/>
                <a:chOff x="7979724" y="3580291"/>
                <a:chExt cx="242005" cy="43678"/>
              </a:xfrm>
            </p:grpSpPr>
            <p:sp>
              <p:nvSpPr>
                <p:cNvPr id="1837" name="Oval 1836">
                  <a:extLst>
                    <a:ext uri="{FF2B5EF4-FFF2-40B4-BE49-F238E27FC236}">
                      <a16:creationId xmlns:a16="http://schemas.microsoft.com/office/drawing/2014/main" id="{49D59FBC-15C9-00B4-300E-3A0A3DA38A3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8" name="Oval 1837">
                  <a:extLst>
                    <a:ext uri="{FF2B5EF4-FFF2-40B4-BE49-F238E27FC236}">
                      <a16:creationId xmlns:a16="http://schemas.microsoft.com/office/drawing/2014/main" id="{03993970-5834-953F-CF99-81097A410D1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9" name="Oval 1838">
                  <a:extLst>
                    <a:ext uri="{FF2B5EF4-FFF2-40B4-BE49-F238E27FC236}">
                      <a16:creationId xmlns:a16="http://schemas.microsoft.com/office/drawing/2014/main" id="{504507A9-2FC2-AD79-2E03-B24FBF3BDF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0" name="Oval 1839">
                  <a:extLst>
                    <a:ext uri="{FF2B5EF4-FFF2-40B4-BE49-F238E27FC236}">
                      <a16:creationId xmlns:a16="http://schemas.microsoft.com/office/drawing/2014/main" id="{6DF0E5AF-9160-C60B-13FA-6C70C2A91E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1" name="Oval 1840">
                  <a:extLst>
                    <a:ext uri="{FF2B5EF4-FFF2-40B4-BE49-F238E27FC236}">
                      <a16:creationId xmlns:a16="http://schemas.microsoft.com/office/drawing/2014/main" id="{4BE32D6F-A03D-D907-99CA-80F15C56987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2" name="Oval 1841">
                  <a:extLst>
                    <a:ext uri="{FF2B5EF4-FFF2-40B4-BE49-F238E27FC236}">
                      <a16:creationId xmlns:a16="http://schemas.microsoft.com/office/drawing/2014/main" id="{80DE2054-BC66-4330-A339-EED36119EC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 name="Oval 1842">
                  <a:extLst>
                    <a:ext uri="{FF2B5EF4-FFF2-40B4-BE49-F238E27FC236}">
                      <a16:creationId xmlns:a16="http://schemas.microsoft.com/office/drawing/2014/main" id="{E5564E24-822A-3AC6-67D8-72548E28C0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 name="Oval 1843">
                  <a:extLst>
                    <a:ext uri="{FF2B5EF4-FFF2-40B4-BE49-F238E27FC236}">
                      <a16:creationId xmlns:a16="http://schemas.microsoft.com/office/drawing/2014/main" id="{58083590-C5B6-94F5-8D40-D40C882B2B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9" name="Group 1018">
                <a:extLst>
                  <a:ext uri="{FF2B5EF4-FFF2-40B4-BE49-F238E27FC236}">
                    <a16:creationId xmlns:a16="http://schemas.microsoft.com/office/drawing/2014/main" id="{567A9D6E-2A2C-3C8C-F317-E81834AE9509}"/>
                  </a:ext>
                </a:extLst>
              </p:cNvPr>
              <p:cNvGrpSpPr/>
              <p:nvPr/>
            </p:nvGrpSpPr>
            <p:grpSpPr>
              <a:xfrm rot="10800000">
                <a:off x="9165352" y="2560616"/>
                <a:ext cx="242005" cy="46723"/>
                <a:chOff x="7979724" y="3580291"/>
                <a:chExt cx="242005" cy="43678"/>
              </a:xfrm>
            </p:grpSpPr>
            <p:sp>
              <p:nvSpPr>
                <p:cNvPr id="1829" name="Oval 1828">
                  <a:extLst>
                    <a:ext uri="{FF2B5EF4-FFF2-40B4-BE49-F238E27FC236}">
                      <a16:creationId xmlns:a16="http://schemas.microsoft.com/office/drawing/2014/main" id="{A97AC15B-98AD-16B1-4229-BFE1B0FDCA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0" name="Oval 1829">
                  <a:extLst>
                    <a:ext uri="{FF2B5EF4-FFF2-40B4-BE49-F238E27FC236}">
                      <a16:creationId xmlns:a16="http://schemas.microsoft.com/office/drawing/2014/main" id="{8260F964-4837-2384-DC28-FE45C50E0D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1" name="Oval 1830">
                  <a:extLst>
                    <a:ext uri="{FF2B5EF4-FFF2-40B4-BE49-F238E27FC236}">
                      <a16:creationId xmlns:a16="http://schemas.microsoft.com/office/drawing/2014/main" id="{5D8E6902-E31D-8796-80BB-059408049F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2" name="Oval 1831">
                  <a:extLst>
                    <a:ext uri="{FF2B5EF4-FFF2-40B4-BE49-F238E27FC236}">
                      <a16:creationId xmlns:a16="http://schemas.microsoft.com/office/drawing/2014/main" id="{A8522856-3BDB-2038-7A78-E8F008DE9A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3" name="Oval 1832">
                  <a:extLst>
                    <a:ext uri="{FF2B5EF4-FFF2-40B4-BE49-F238E27FC236}">
                      <a16:creationId xmlns:a16="http://schemas.microsoft.com/office/drawing/2014/main" id="{D27DED44-9EF0-6946-42E4-7564B8433D9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4" name="Oval 1833">
                  <a:extLst>
                    <a:ext uri="{FF2B5EF4-FFF2-40B4-BE49-F238E27FC236}">
                      <a16:creationId xmlns:a16="http://schemas.microsoft.com/office/drawing/2014/main" id="{C3EFE08D-7ABF-C678-E842-B5B98A9724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5" name="Oval 1834">
                  <a:extLst>
                    <a:ext uri="{FF2B5EF4-FFF2-40B4-BE49-F238E27FC236}">
                      <a16:creationId xmlns:a16="http://schemas.microsoft.com/office/drawing/2014/main" id="{C1A9DECB-1742-C631-2595-EF23304E44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6" name="Oval 1835">
                  <a:extLst>
                    <a:ext uri="{FF2B5EF4-FFF2-40B4-BE49-F238E27FC236}">
                      <a16:creationId xmlns:a16="http://schemas.microsoft.com/office/drawing/2014/main" id="{054B15B4-A6BE-F518-9B42-670A225D34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0" name="Group 1019">
                <a:extLst>
                  <a:ext uri="{FF2B5EF4-FFF2-40B4-BE49-F238E27FC236}">
                    <a16:creationId xmlns:a16="http://schemas.microsoft.com/office/drawing/2014/main" id="{9C4D0D4B-3D2D-35F5-37FB-DF104F0B58B9}"/>
                  </a:ext>
                </a:extLst>
              </p:cNvPr>
              <p:cNvGrpSpPr/>
              <p:nvPr/>
            </p:nvGrpSpPr>
            <p:grpSpPr>
              <a:xfrm rot="10800000">
                <a:off x="9098461" y="2755897"/>
                <a:ext cx="242005" cy="46723"/>
                <a:chOff x="7979724" y="3580291"/>
                <a:chExt cx="242005" cy="43678"/>
              </a:xfrm>
            </p:grpSpPr>
            <p:sp>
              <p:nvSpPr>
                <p:cNvPr id="1821" name="Oval 1820">
                  <a:extLst>
                    <a:ext uri="{FF2B5EF4-FFF2-40B4-BE49-F238E27FC236}">
                      <a16:creationId xmlns:a16="http://schemas.microsoft.com/office/drawing/2014/main" id="{4CCA8731-AA5A-8859-5017-4BF14272155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2" name="Oval 1821">
                  <a:extLst>
                    <a:ext uri="{FF2B5EF4-FFF2-40B4-BE49-F238E27FC236}">
                      <a16:creationId xmlns:a16="http://schemas.microsoft.com/office/drawing/2014/main" id="{121BAC45-B2D8-25D7-C807-EB43A212D7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3" name="Oval 1822">
                  <a:extLst>
                    <a:ext uri="{FF2B5EF4-FFF2-40B4-BE49-F238E27FC236}">
                      <a16:creationId xmlns:a16="http://schemas.microsoft.com/office/drawing/2014/main" id="{ADEC0691-4008-22F2-AF83-D9C0952AE69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4" name="Oval 1823">
                  <a:extLst>
                    <a:ext uri="{FF2B5EF4-FFF2-40B4-BE49-F238E27FC236}">
                      <a16:creationId xmlns:a16="http://schemas.microsoft.com/office/drawing/2014/main" id="{AFE77A6F-20B5-B796-6BC0-20DC41BBC6F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5" name="Oval 1824">
                  <a:extLst>
                    <a:ext uri="{FF2B5EF4-FFF2-40B4-BE49-F238E27FC236}">
                      <a16:creationId xmlns:a16="http://schemas.microsoft.com/office/drawing/2014/main" id="{D75561CC-0DB1-8BEC-6732-38972E88A6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6" name="Oval 1825">
                  <a:extLst>
                    <a:ext uri="{FF2B5EF4-FFF2-40B4-BE49-F238E27FC236}">
                      <a16:creationId xmlns:a16="http://schemas.microsoft.com/office/drawing/2014/main" id="{63FD7192-58A5-2260-21BF-DCC975071ED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7" name="Oval 1826">
                  <a:extLst>
                    <a:ext uri="{FF2B5EF4-FFF2-40B4-BE49-F238E27FC236}">
                      <a16:creationId xmlns:a16="http://schemas.microsoft.com/office/drawing/2014/main" id="{932D5787-9742-ADE3-5614-77ED3235411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8" name="Oval 1827">
                  <a:extLst>
                    <a:ext uri="{FF2B5EF4-FFF2-40B4-BE49-F238E27FC236}">
                      <a16:creationId xmlns:a16="http://schemas.microsoft.com/office/drawing/2014/main" id="{C86FD503-8500-B2DA-B6CA-0CBCA525BDC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1" name="Group 1020">
                <a:extLst>
                  <a:ext uri="{FF2B5EF4-FFF2-40B4-BE49-F238E27FC236}">
                    <a16:creationId xmlns:a16="http://schemas.microsoft.com/office/drawing/2014/main" id="{C38A5ECB-F5C1-AE90-2AD1-EB5588CC1F17}"/>
                  </a:ext>
                </a:extLst>
              </p:cNvPr>
              <p:cNvGrpSpPr/>
              <p:nvPr/>
            </p:nvGrpSpPr>
            <p:grpSpPr>
              <a:xfrm>
                <a:off x="8149682" y="2734077"/>
                <a:ext cx="971545" cy="53915"/>
                <a:chOff x="5754694" y="6008041"/>
                <a:chExt cx="971545" cy="53915"/>
              </a:xfrm>
            </p:grpSpPr>
            <p:grpSp>
              <p:nvGrpSpPr>
                <p:cNvPr id="1749" name="Group 1748">
                  <a:extLst>
                    <a:ext uri="{FF2B5EF4-FFF2-40B4-BE49-F238E27FC236}">
                      <a16:creationId xmlns:a16="http://schemas.microsoft.com/office/drawing/2014/main" id="{7212409D-965B-CE39-0714-A443EFE8DD0F}"/>
                    </a:ext>
                  </a:extLst>
                </p:cNvPr>
                <p:cNvGrpSpPr/>
                <p:nvPr/>
              </p:nvGrpSpPr>
              <p:grpSpPr>
                <a:xfrm rot="10800000">
                  <a:off x="5825851" y="6008041"/>
                  <a:ext cx="242005" cy="46723"/>
                  <a:chOff x="7979724" y="3580291"/>
                  <a:chExt cx="242005" cy="43678"/>
                </a:xfrm>
              </p:grpSpPr>
              <p:sp>
                <p:nvSpPr>
                  <p:cNvPr id="1813" name="Oval 1812">
                    <a:extLst>
                      <a:ext uri="{FF2B5EF4-FFF2-40B4-BE49-F238E27FC236}">
                        <a16:creationId xmlns:a16="http://schemas.microsoft.com/office/drawing/2014/main" id="{6FD54BE7-365B-0AFE-A442-12A8F26B01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Oval 1813">
                    <a:extLst>
                      <a:ext uri="{FF2B5EF4-FFF2-40B4-BE49-F238E27FC236}">
                        <a16:creationId xmlns:a16="http://schemas.microsoft.com/office/drawing/2014/main" id="{BA45DA30-C391-A712-C7A3-ED85B0DC4D0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5" name="Oval 1814">
                    <a:extLst>
                      <a:ext uri="{FF2B5EF4-FFF2-40B4-BE49-F238E27FC236}">
                        <a16:creationId xmlns:a16="http://schemas.microsoft.com/office/drawing/2014/main" id="{2B6E455D-B641-403D-9BFC-FA3A70A0AD6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6" name="Oval 1815">
                    <a:extLst>
                      <a:ext uri="{FF2B5EF4-FFF2-40B4-BE49-F238E27FC236}">
                        <a16:creationId xmlns:a16="http://schemas.microsoft.com/office/drawing/2014/main" id="{B742F632-DEA3-E202-626D-C6BCFD546C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7" name="Oval 1816">
                    <a:extLst>
                      <a:ext uri="{FF2B5EF4-FFF2-40B4-BE49-F238E27FC236}">
                        <a16:creationId xmlns:a16="http://schemas.microsoft.com/office/drawing/2014/main" id="{423C3432-6925-2489-5678-495A0830C95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8" name="Oval 1817">
                    <a:extLst>
                      <a:ext uri="{FF2B5EF4-FFF2-40B4-BE49-F238E27FC236}">
                        <a16:creationId xmlns:a16="http://schemas.microsoft.com/office/drawing/2014/main" id="{8DAF0D67-EEF6-8460-8EE3-BA7B1BFC2C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9" name="Oval 1818">
                    <a:extLst>
                      <a:ext uri="{FF2B5EF4-FFF2-40B4-BE49-F238E27FC236}">
                        <a16:creationId xmlns:a16="http://schemas.microsoft.com/office/drawing/2014/main" id="{605726E1-0CE0-F2AD-57D3-19FE0B7CB05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Oval 1819">
                    <a:extLst>
                      <a:ext uri="{FF2B5EF4-FFF2-40B4-BE49-F238E27FC236}">
                        <a16:creationId xmlns:a16="http://schemas.microsoft.com/office/drawing/2014/main" id="{69488EB7-A0C4-FB35-DAC0-2D360CF3A3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0" name="Group 1749">
                  <a:extLst>
                    <a:ext uri="{FF2B5EF4-FFF2-40B4-BE49-F238E27FC236}">
                      <a16:creationId xmlns:a16="http://schemas.microsoft.com/office/drawing/2014/main" id="{948ECF06-9E27-7DA8-369E-900B8AD399F1}"/>
                    </a:ext>
                  </a:extLst>
                </p:cNvPr>
                <p:cNvGrpSpPr/>
                <p:nvPr/>
              </p:nvGrpSpPr>
              <p:grpSpPr>
                <a:xfrm>
                  <a:off x="5754694" y="6008857"/>
                  <a:ext cx="242005" cy="43678"/>
                  <a:chOff x="7979724" y="3580291"/>
                  <a:chExt cx="242005" cy="43678"/>
                </a:xfrm>
              </p:grpSpPr>
              <p:sp>
                <p:nvSpPr>
                  <p:cNvPr id="1805" name="Oval 1804">
                    <a:extLst>
                      <a:ext uri="{FF2B5EF4-FFF2-40B4-BE49-F238E27FC236}">
                        <a16:creationId xmlns:a16="http://schemas.microsoft.com/office/drawing/2014/main" id="{F63D6248-66DC-61F3-EFBB-5CE9F0CA1E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6" name="Oval 1805">
                    <a:extLst>
                      <a:ext uri="{FF2B5EF4-FFF2-40B4-BE49-F238E27FC236}">
                        <a16:creationId xmlns:a16="http://schemas.microsoft.com/office/drawing/2014/main" id="{4AC1CFF0-E788-6320-ABFD-DA86987572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Oval 1806">
                    <a:extLst>
                      <a:ext uri="{FF2B5EF4-FFF2-40B4-BE49-F238E27FC236}">
                        <a16:creationId xmlns:a16="http://schemas.microsoft.com/office/drawing/2014/main" id="{1B0D95BC-3931-3EC8-EA78-5B649CB46B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Oval 1807">
                    <a:extLst>
                      <a:ext uri="{FF2B5EF4-FFF2-40B4-BE49-F238E27FC236}">
                        <a16:creationId xmlns:a16="http://schemas.microsoft.com/office/drawing/2014/main" id="{E4957AF6-D534-3903-5211-83B2E1A753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9" name="Oval 1808">
                    <a:extLst>
                      <a:ext uri="{FF2B5EF4-FFF2-40B4-BE49-F238E27FC236}">
                        <a16:creationId xmlns:a16="http://schemas.microsoft.com/office/drawing/2014/main" id="{466CB484-64F3-0190-9C6A-4F8B61882D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Oval 1809">
                    <a:extLst>
                      <a:ext uri="{FF2B5EF4-FFF2-40B4-BE49-F238E27FC236}">
                        <a16:creationId xmlns:a16="http://schemas.microsoft.com/office/drawing/2014/main" id="{AFF7C048-4D83-188A-CD1F-F92DEBA1D25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Oval 1810">
                    <a:extLst>
                      <a:ext uri="{FF2B5EF4-FFF2-40B4-BE49-F238E27FC236}">
                        <a16:creationId xmlns:a16="http://schemas.microsoft.com/office/drawing/2014/main" id="{1B68A782-AC44-DBEF-FC76-E78BEDCEC1F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2" name="Oval 1811">
                    <a:extLst>
                      <a:ext uri="{FF2B5EF4-FFF2-40B4-BE49-F238E27FC236}">
                        <a16:creationId xmlns:a16="http://schemas.microsoft.com/office/drawing/2014/main" id="{B10F4A33-9BA1-D589-7CD2-10745183DF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1" name="Group 1750">
                  <a:extLst>
                    <a:ext uri="{FF2B5EF4-FFF2-40B4-BE49-F238E27FC236}">
                      <a16:creationId xmlns:a16="http://schemas.microsoft.com/office/drawing/2014/main" id="{0C637EE7-69D6-9802-4A9E-183C702A045B}"/>
                    </a:ext>
                  </a:extLst>
                </p:cNvPr>
                <p:cNvGrpSpPr/>
                <p:nvPr/>
              </p:nvGrpSpPr>
              <p:grpSpPr>
                <a:xfrm rot="10800000">
                  <a:off x="6066894" y="6011217"/>
                  <a:ext cx="242005" cy="46723"/>
                  <a:chOff x="7979724" y="3580291"/>
                  <a:chExt cx="242005" cy="43678"/>
                </a:xfrm>
              </p:grpSpPr>
              <p:sp>
                <p:nvSpPr>
                  <p:cNvPr id="1797" name="Oval 1796">
                    <a:extLst>
                      <a:ext uri="{FF2B5EF4-FFF2-40B4-BE49-F238E27FC236}">
                        <a16:creationId xmlns:a16="http://schemas.microsoft.com/office/drawing/2014/main" id="{3B8F7745-577D-9ACE-B38A-15CE3C371DB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Oval 1797">
                    <a:extLst>
                      <a:ext uri="{FF2B5EF4-FFF2-40B4-BE49-F238E27FC236}">
                        <a16:creationId xmlns:a16="http://schemas.microsoft.com/office/drawing/2014/main" id="{F456CEC4-1953-BDD3-E846-6F4B92CDC33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9" name="Oval 1798">
                    <a:extLst>
                      <a:ext uri="{FF2B5EF4-FFF2-40B4-BE49-F238E27FC236}">
                        <a16:creationId xmlns:a16="http://schemas.microsoft.com/office/drawing/2014/main" id="{0E90E7F9-6966-B628-27D6-9DBA1360F09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0" name="Oval 1799">
                    <a:extLst>
                      <a:ext uri="{FF2B5EF4-FFF2-40B4-BE49-F238E27FC236}">
                        <a16:creationId xmlns:a16="http://schemas.microsoft.com/office/drawing/2014/main" id="{7EACFDEF-136C-93C7-0CFE-4184784F790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Oval 1800">
                    <a:extLst>
                      <a:ext uri="{FF2B5EF4-FFF2-40B4-BE49-F238E27FC236}">
                        <a16:creationId xmlns:a16="http://schemas.microsoft.com/office/drawing/2014/main" id="{E4584A21-E256-D1F1-322E-A657BB63564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Oval 1801">
                    <a:extLst>
                      <a:ext uri="{FF2B5EF4-FFF2-40B4-BE49-F238E27FC236}">
                        <a16:creationId xmlns:a16="http://schemas.microsoft.com/office/drawing/2014/main" id="{16D8A240-1404-453D-DDEC-E2349283A73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3" name="Oval 1802">
                    <a:extLst>
                      <a:ext uri="{FF2B5EF4-FFF2-40B4-BE49-F238E27FC236}">
                        <a16:creationId xmlns:a16="http://schemas.microsoft.com/office/drawing/2014/main" id="{7B98843C-5E0E-E2CE-D75C-06B1D76566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Oval 1803">
                    <a:extLst>
                      <a:ext uri="{FF2B5EF4-FFF2-40B4-BE49-F238E27FC236}">
                        <a16:creationId xmlns:a16="http://schemas.microsoft.com/office/drawing/2014/main" id="{8AA95425-83ED-EBCA-BC2E-3E5599933E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2" name="Group 1751">
                  <a:extLst>
                    <a:ext uri="{FF2B5EF4-FFF2-40B4-BE49-F238E27FC236}">
                      <a16:creationId xmlns:a16="http://schemas.microsoft.com/office/drawing/2014/main" id="{FE0CD2BD-35C0-3B3F-DC61-429DECB434CE}"/>
                    </a:ext>
                  </a:extLst>
                </p:cNvPr>
                <p:cNvGrpSpPr/>
                <p:nvPr/>
              </p:nvGrpSpPr>
              <p:grpSpPr>
                <a:xfrm rot="11689693">
                  <a:off x="5995737" y="6012033"/>
                  <a:ext cx="242005" cy="43678"/>
                  <a:chOff x="7979724" y="3580291"/>
                  <a:chExt cx="242005" cy="43678"/>
                </a:xfrm>
              </p:grpSpPr>
              <p:sp>
                <p:nvSpPr>
                  <p:cNvPr id="1789" name="Oval 1788">
                    <a:extLst>
                      <a:ext uri="{FF2B5EF4-FFF2-40B4-BE49-F238E27FC236}">
                        <a16:creationId xmlns:a16="http://schemas.microsoft.com/office/drawing/2014/main" id="{ED87C9C8-E370-8BDB-C38C-C4B14EF69A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Oval 1789">
                    <a:extLst>
                      <a:ext uri="{FF2B5EF4-FFF2-40B4-BE49-F238E27FC236}">
                        <a16:creationId xmlns:a16="http://schemas.microsoft.com/office/drawing/2014/main" id="{3D08624F-BC49-76F0-E5CA-8E1DB52666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1" name="Oval 1790">
                    <a:extLst>
                      <a:ext uri="{FF2B5EF4-FFF2-40B4-BE49-F238E27FC236}">
                        <a16:creationId xmlns:a16="http://schemas.microsoft.com/office/drawing/2014/main" id="{16C4798A-D4C4-D2EC-84DB-3F113462C3C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2" name="Oval 1791">
                    <a:extLst>
                      <a:ext uri="{FF2B5EF4-FFF2-40B4-BE49-F238E27FC236}">
                        <a16:creationId xmlns:a16="http://schemas.microsoft.com/office/drawing/2014/main" id="{78AE974F-B755-8D8E-CACD-03F83898F10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Oval 1792">
                    <a:extLst>
                      <a:ext uri="{FF2B5EF4-FFF2-40B4-BE49-F238E27FC236}">
                        <a16:creationId xmlns:a16="http://schemas.microsoft.com/office/drawing/2014/main" id="{8F0A1127-0082-31A9-BC01-D77BE30EDD0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4" name="Oval 1793">
                    <a:extLst>
                      <a:ext uri="{FF2B5EF4-FFF2-40B4-BE49-F238E27FC236}">
                        <a16:creationId xmlns:a16="http://schemas.microsoft.com/office/drawing/2014/main" id="{96D91EFE-9759-3342-E743-B36EB72729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Oval 1794">
                    <a:extLst>
                      <a:ext uri="{FF2B5EF4-FFF2-40B4-BE49-F238E27FC236}">
                        <a16:creationId xmlns:a16="http://schemas.microsoft.com/office/drawing/2014/main" id="{1408AA2F-8489-E092-B210-ED3594A633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Oval 1795">
                    <a:extLst>
                      <a:ext uri="{FF2B5EF4-FFF2-40B4-BE49-F238E27FC236}">
                        <a16:creationId xmlns:a16="http://schemas.microsoft.com/office/drawing/2014/main" id="{24196F2D-66BE-B86F-0C65-F0BB8EA0355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3" name="Group 1752">
                  <a:extLst>
                    <a:ext uri="{FF2B5EF4-FFF2-40B4-BE49-F238E27FC236}">
                      <a16:creationId xmlns:a16="http://schemas.microsoft.com/office/drawing/2014/main" id="{44DF47A4-F0A4-B9D7-937A-FB90DF31A063}"/>
                    </a:ext>
                  </a:extLst>
                </p:cNvPr>
                <p:cNvGrpSpPr/>
                <p:nvPr/>
              </p:nvGrpSpPr>
              <p:grpSpPr>
                <a:xfrm rot="21292958">
                  <a:off x="6243191" y="6012057"/>
                  <a:ext cx="242005" cy="46723"/>
                  <a:chOff x="7979724" y="3580291"/>
                  <a:chExt cx="242005" cy="43678"/>
                </a:xfrm>
              </p:grpSpPr>
              <p:sp>
                <p:nvSpPr>
                  <p:cNvPr id="1781" name="Oval 1780">
                    <a:extLst>
                      <a:ext uri="{FF2B5EF4-FFF2-40B4-BE49-F238E27FC236}">
                        <a16:creationId xmlns:a16="http://schemas.microsoft.com/office/drawing/2014/main" id="{33EE8F56-6DE9-DDC4-61DC-A5F2809A24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2" name="Oval 1781">
                    <a:extLst>
                      <a:ext uri="{FF2B5EF4-FFF2-40B4-BE49-F238E27FC236}">
                        <a16:creationId xmlns:a16="http://schemas.microsoft.com/office/drawing/2014/main" id="{EB652F22-B8B5-79CF-1D94-DBF2D48E2E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Oval 1782">
                    <a:extLst>
                      <a:ext uri="{FF2B5EF4-FFF2-40B4-BE49-F238E27FC236}">
                        <a16:creationId xmlns:a16="http://schemas.microsoft.com/office/drawing/2014/main" id="{436EE132-60E1-9331-B10A-3E90A48870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Oval 1783">
                    <a:extLst>
                      <a:ext uri="{FF2B5EF4-FFF2-40B4-BE49-F238E27FC236}">
                        <a16:creationId xmlns:a16="http://schemas.microsoft.com/office/drawing/2014/main" id="{921DF577-0747-C0FA-7AF1-087ECA2616F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5" name="Oval 1784">
                    <a:extLst>
                      <a:ext uri="{FF2B5EF4-FFF2-40B4-BE49-F238E27FC236}">
                        <a16:creationId xmlns:a16="http://schemas.microsoft.com/office/drawing/2014/main" id="{BB3FB3E0-F2A0-CB35-A0D1-3FDCC763D8F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6" name="Oval 1785">
                    <a:extLst>
                      <a:ext uri="{FF2B5EF4-FFF2-40B4-BE49-F238E27FC236}">
                        <a16:creationId xmlns:a16="http://schemas.microsoft.com/office/drawing/2014/main" id="{0F1CF56B-9DE7-2949-A55E-D0E12D4C6B7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Oval 1786">
                    <a:extLst>
                      <a:ext uri="{FF2B5EF4-FFF2-40B4-BE49-F238E27FC236}">
                        <a16:creationId xmlns:a16="http://schemas.microsoft.com/office/drawing/2014/main" id="{BD829593-2F8C-6302-BC4A-458ADB0103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8" name="Oval 1787">
                    <a:extLst>
                      <a:ext uri="{FF2B5EF4-FFF2-40B4-BE49-F238E27FC236}">
                        <a16:creationId xmlns:a16="http://schemas.microsoft.com/office/drawing/2014/main" id="{9850BBF8-9F38-9387-231C-7768838A4FF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4" name="Group 1753">
                  <a:extLst>
                    <a:ext uri="{FF2B5EF4-FFF2-40B4-BE49-F238E27FC236}">
                      <a16:creationId xmlns:a16="http://schemas.microsoft.com/office/drawing/2014/main" id="{B106D8B7-FDDF-7834-5979-A2D8D1D45F05}"/>
                    </a:ext>
                  </a:extLst>
                </p:cNvPr>
                <p:cNvGrpSpPr/>
                <p:nvPr/>
              </p:nvGrpSpPr>
              <p:grpSpPr>
                <a:xfrm>
                  <a:off x="6172034" y="6012873"/>
                  <a:ext cx="242005" cy="43678"/>
                  <a:chOff x="7979724" y="3580291"/>
                  <a:chExt cx="242005" cy="43678"/>
                </a:xfrm>
              </p:grpSpPr>
              <p:sp>
                <p:nvSpPr>
                  <p:cNvPr id="1773" name="Oval 1772">
                    <a:extLst>
                      <a:ext uri="{FF2B5EF4-FFF2-40B4-BE49-F238E27FC236}">
                        <a16:creationId xmlns:a16="http://schemas.microsoft.com/office/drawing/2014/main" id="{376D9B2D-8B2A-19DB-3933-B0801FF2DF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Oval 1773">
                    <a:extLst>
                      <a:ext uri="{FF2B5EF4-FFF2-40B4-BE49-F238E27FC236}">
                        <a16:creationId xmlns:a16="http://schemas.microsoft.com/office/drawing/2014/main" id="{3D30AA9B-E127-CA2B-796A-15560ED90E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Oval 1774">
                    <a:extLst>
                      <a:ext uri="{FF2B5EF4-FFF2-40B4-BE49-F238E27FC236}">
                        <a16:creationId xmlns:a16="http://schemas.microsoft.com/office/drawing/2014/main" id="{26031207-29DB-A812-4DE3-5670406B6F9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6" name="Oval 1775">
                    <a:extLst>
                      <a:ext uri="{FF2B5EF4-FFF2-40B4-BE49-F238E27FC236}">
                        <a16:creationId xmlns:a16="http://schemas.microsoft.com/office/drawing/2014/main" id="{59392947-5D92-B72F-7631-002B0846F0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Oval 1776">
                    <a:extLst>
                      <a:ext uri="{FF2B5EF4-FFF2-40B4-BE49-F238E27FC236}">
                        <a16:creationId xmlns:a16="http://schemas.microsoft.com/office/drawing/2014/main" id="{1DF836B3-2354-F844-6562-58841085B4D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Oval 1777">
                    <a:extLst>
                      <a:ext uri="{FF2B5EF4-FFF2-40B4-BE49-F238E27FC236}">
                        <a16:creationId xmlns:a16="http://schemas.microsoft.com/office/drawing/2014/main" id="{2DDD0F00-0836-0856-AEE4-741CCE21C6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9" name="Oval 1778">
                    <a:extLst>
                      <a:ext uri="{FF2B5EF4-FFF2-40B4-BE49-F238E27FC236}">
                        <a16:creationId xmlns:a16="http://schemas.microsoft.com/office/drawing/2014/main" id="{77D6BAF9-9D67-BADB-9939-6ECA19EE05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0" name="Oval 1779">
                    <a:extLst>
                      <a:ext uri="{FF2B5EF4-FFF2-40B4-BE49-F238E27FC236}">
                        <a16:creationId xmlns:a16="http://schemas.microsoft.com/office/drawing/2014/main" id="{EDB377EA-3979-52A0-4E63-E3D47288F5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5" name="Group 1754">
                  <a:extLst>
                    <a:ext uri="{FF2B5EF4-FFF2-40B4-BE49-F238E27FC236}">
                      <a16:creationId xmlns:a16="http://schemas.microsoft.com/office/drawing/2014/main" id="{E1F56DC6-7CF6-CD40-A3DB-401F1DBA0BF1}"/>
                    </a:ext>
                  </a:extLst>
                </p:cNvPr>
                <p:cNvGrpSpPr/>
                <p:nvPr/>
              </p:nvGrpSpPr>
              <p:grpSpPr>
                <a:xfrm rot="10800000">
                  <a:off x="6484234" y="6015233"/>
                  <a:ext cx="242005" cy="46723"/>
                  <a:chOff x="7979724" y="3580291"/>
                  <a:chExt cx="242005" cy="43678"/>
                </a:xfrm>
              </p:grpSpPr>
              <p:sp>
                <p:nvSpPr>
                  <p:cNvPr id="1765" name="Oval 1764">
                    <a:extLst>
                      <a:ext uri="{FF2B5EF4-FFF2-40B4-BE49-F238E27FC236}">
                        <a16:creationId xmlns:a16="http://schemas.microsoft.com/office/drawing/2014/main" id="{7A2DF0E6-1F61-F14E-57E0-E1CF5736CC9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Oval 1765">
                    <a:extLst>
                      <a:ext uri="{FF2B5EF4-FFF2-40B4-BE49-F238E27FC236}">
                        <a16:creationId xmlns:a16="http://schemas.microsoft.com/office/drawing/2014/main" id="{A55739CD-10AE-5D03-C237-E5297FDB184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7" name="Oval 1766">
                    <a:extLst>
                      <a:ext uri="{FF2B5EF4-FFF2-40B4-BE49-F238E27FC236}">
                        <a16:creationId xmlns:a16="http://schemas.microsoft.com/office/drawing/2014/main" id="{6797AB79-E1B1-FF73-2543-982333D4C4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Oval 1767">
                    <a:extLst>
                      <a:ext uri="{FF2B5EF4-FFF2-40B4-BE49-F238E27FC236}">
                        <a16:creationId xmlns:a16="http://schemas.microsoft.com/office/drawing/2014/main" id="{543A7E49-BBA5-F8D9-6381-28C55BF2A2C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Oval 1768">
                    <a:extLst>
                      <a:ext uri="{FF2B5EF4-FFF2-40B4-BE49-F238E27FC236}">
                        <a16:creationId xmlns:a16="http://schemas.microsoft.com/office/drawing/2014/main" id="{CC049F0B-4602-F828-EAF1-D7E7EFD3CB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0" name="Oval 1769">
                    <a:extLst>
                      <a:ext uri="{FF2B5EF4-FFF2-40B4-BE49-F238E27FC236}">
                        <a16:creationId xmlns:a16="http://schemas.microsoft.com/office/drawing/2014/main" id="{DEAB18E0-4606-B9CD-9565-3AEC2AA1BD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Oval 1770">
                    <a:extLst>
                      <a:ext uri="{FF2B5EF4-FFF2-40B4-BE49-F238E27FC236}">
                        <a16:creationId xmlns:a16="http://schemas.microsoft.com/office/drawing/2014/main" id="{9F61A1DB-7ECC-73D2-01D4-16A6550362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Oval 1771">
                    <a:extLst>
                      <a:ext uri="{FF2B5EF4-FFF2-40B4-BE49-F238E27FC236}">
                        <a16:creationId xmlns:a16="http://schemas.microsoft.com/office/drawing/2014/main" id="{6A3BEBCC-CC82-BFC0-B7A5-C9510C160F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6" name="Group 1755">
                  <a:extLst>
                    <a:ext uri="{FF2B5EF4-FFF2-40B4-BE49-F238E27FC236}">
                      <a16:creationId xmlns:a16="http://schemas.microsoft.com/office/drawing/2014/main" id="{5B6B0A9D-3E1A-FBCE-1642-E69506ECE716}"/>
                    </a:ext>
                  </a:extLst>
                </p:cNvPr>
                <p:cNvGrpSpPr/>
                <p:nvPr/>
              </p:nvGrpSpPr>
              <p:grpSpPr>
                <a:xfrm>
                  <a:off x="6413077" y="6016049"/>
                  <a:ext cx="242005" cy="43678"/>
                  <a:chOff x="7979724" y="3580291"/>
                  <a:chExt cx="242005" cy="43678"/>
                </a:xfrm>
              </p:grpSpPr>
              <p:sp>
                <p:nvSpPr>
                  <p:cNvPr id="1757" name="Oval 1756">
                    <a:extLst>
                      <a:ext uri="{FF2B5EF4-FFF2-40B4-BE49-F238E27FC236}">
                        <a16:creationId xmlns:a16="http://schemas.microsoft.com/office/drawing/2014/main" id="{BA5FB19D-501A-3905-35C2-03111146EF8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Oval 1757">
                    <a:extLst>
                      <a:ext uri="{FF2B5EF4-FFF2-40B4-BE49-F238E27FC236}">
                        <a16:creationId xmlns:a16="http://schemas.microsoft.com/office/drawing/2014/main" id="{412D865A-5783-ADE4-3FDD-4BEDE8276C0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Oval 1758">
                    <a:extLst>
                      <a:ext uri="{FF2B5EF4-FFF2-40B4-BE49-F238E27FC236}">
                        <a16:creationId xmlns:a16="http://schemas.microsoft.com/office/drawing/2014/main" id="{5A136AA3-2E5E-7DBC-F183-9A17936EBEF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Oval 1759">
                    <a:extLst>
                      <a:ext uri="{FF2B5EF4-FFF2-40B4-BE49-F238E27FC236}">
                        <a16:creationId xmlns:a16="http://schemas.microsoft.com/office/drawing/2014/main" id="{45B24535-2649-065E-6897-6F49754AC77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Oval 1760">
                    <a:extLst>
                      <a:ext uri="{FF2B5EF4-FFF2-40B4-BE49-F238E27FC236}">
                        <a16:creationId xmlns:a16="http://schemas.microsoft.com/office/drawing/2014/main" id="{4BEDA463-48E9-3A84-F506-7D591853FF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Oval 1761">
                    <a:extLst>
                      <a:ext uri="{FF2B5EF4-FFF2-40B4-BE49-F238E27FC236}">
                        <a16:creationId xmlns:a16="http://schemas.microsoft.com/office/drawing/2014/main" id="{60E70C8F-6CF3-FE2E-AF88-70613DE8AA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Oval 1762">
                    <a:extLst>
                      <a:ext uri="{FF2B5EF4-FFF2-40B4-BE49-F238E27FC236}">
                        <a16:creationId xmlns:a16="http://schemas.microsoft.com/office/drawing/2014/main" id="{6F65C9C4-6BF1-2C4A-33D0-86BB093C992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Oval 1763">
                    <a:extLst>
                      <a:ext uri="{FF2B5EF4-FFF2-40B4-BE49-F238E27FC236}">
                        <a16:creationId xmlns:a16="http://schemas.microsoft.com/office/drawing/2014/main" id="{51985E77-C898-50C8-68E6-941658FF08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2" name="Group 1021">
                <a:extLst>
                  <a:ext uri="{FF2B5EF4-FFF2-40B4-BE49-F238E27FC236}">
                    <a16:creationId xmlns:a16="http://schemas.microsoft.com/office/drawing/2014/main" id="{7F186591-AA7B-4B3F-838E-B39317E714EE}"/>
                  </a:ext>
                </a:extLst>
              </p:cNvPr>
              <p:cNvGrpSpPr/>
              <p:nvPr/>
            </p:nvGrpSpPr>
            <p:grpSpPr>
              <a:xfrm>
                <a:off x="7131615" y="2248157"/>
                <a:ext cx="971545" cy="53915"/>
                <a:chOff x="5754694" y="6008041"/>
                <a:chExt cx="971545" cy="53915"/>
              </a:xfrm>
            </p:grpSpPr>
            <p:grpSp>
              <p:nvGrpSpPr>
                <p:cNvPr id="1677" name="Group 1676">
                  <a:extLst>
                    <a:ext uri="{FF2B5EF4-FFF2-40B4-BE49-F238E27FC236}">
                      <a16:creationId xmlns:a16="http://schemas.microsoft.com/office/drawing/2014/main" id="{82884827-2573-8CB6-317A-5BCF34144D1A}"/>
                    </a:ext>
                  </a:extLst>
                </p:cNvPr>
                <p:cNvGrpSpPr/>
                <p:nvPr/>
              </p:nvGrpSpPr>
              <p:grpSpPr>
                <a:xfrm rot="10800000">
                  <a:off x="5825851" y="6008041"/>
                  <a:ext cx="242005" cy="46723"/>
                  <a:chOff x="7979724" y="3580291"/>
                  <a:chExt cx="242005" cy="43678"/>
                </a:xfrm>
              </p:grpSpPr>
              <p:sp>
                <p:nvSpPr>
                  <p:cNvPr id="1741" name="Oval 1740">
                    <a:extLst>
                      <a:ext uri="{FF2B5EF4-FFF2-40B4-BE49-F238E27FC236}">
                        <a16:creationId xmlns:a16="http://schemas.microsoft.com/office/drawing/2014/main" id="{D2194440-C816-AA48-6B5F-749748E309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Oval 1741">
                    <a:extLst>
                      <a:ext uri="{FF2B5EF4-FFF2-40B4-BE49-F238E27FC236}">
                        <a16:creationId xmlns:a16="http://schemas.microsoft.com/office/drawing/2014/main" id="{09E740D9-B31C-ED36-C184-784FDA6155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Oval 1742">
                    <a:extLst>
                      <a:ext uri="{FF2B5EF4-FFF2-40B4-BE49-F238E27FC236}">
                        <a16:creationId xmlns:a16="http://schemas.microsoft.com/office/drawing/2014/main" id="{9368BBB9-7862-0052-910F-AF4FBF0EFA0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Oval 1743">
                    <a:extLst>
                      <a:ext uri="{FF2B5EF4-FFF2-40B4-BE49-F238E27FC236}">
                        <a16:creationId xmlns:a16="http://schemas.microsoft.com/office/drawing/2014/main" id="{9A15D5DE-C8E0-D0ED-6918-4F50EDADD1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Oval 1744">
                    <a:extLst>
                      <a:ext uri="{FF2B5EF4-FFF2-40B4-BE49-F238E27FC236}">
                        <a16:creationId xmlns:a16="http://schemas.microsoft.com/office/drawing/2014/main" id="{A56B2378-3807-9D96-DF57-8C135735A7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Oval 1745">
                    <a:extLst>
                      <a:ext uri="{FF2B5EF4-FFF2-40B4-BE49-F238E27FC236}">
                        <a16:creationId xmlns:a16="http://schemas.microsoft.com/office/drawing/2014/main" id="{BADBB3CB-3FF3-455D-EFBD-6B78A6EB6E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Oval 1746">
                    <a:extLst>
                      <a:ext uri="{FF2B5EF4-FFF2-40B4-BE49-F238E27FC236}">
                        <a16:creationId xmlns:a16="http://schemas.microsoft.com/office/drawing/2014/main" id="{C9935035-0F1C-696C-CECE-F6B41F40B4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8" name="Oval 1747">
                    <a:extLst>
                      <a:ext uri="{FF2B5EF4-FFF2-40B4-BE49-F238E27FC236}">
                        <a16:creationId xmlns:a16="http://schemas.microsoft.com/office/drawing/2014/main" id="{C6E1D302-4361-C3E7-ABDE-A32F8E68EE5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8" name="Group 1677">
                  <a:extLst>
                    <a:ext uri="{FF2B5EF4-FFF2-40B4-BE49-F238E27FC236}">
                      <a16:creationId xmlns:a16="http://schemas.microsoft.com/office/drawing/2014/main" id="{E05CDF99-ADE4-AADB-DF09-B3BED48D06D5}"/>
                    </a:ext>
                  </a:extLst>
                </p:cNvPr>
                <p:cNvGrpSpPr/>
                <p:nvPr/>
              </p:nvGrpSpPr>
              <p:grpSpPr>
                <a:xfrm>
                  <a:off x="5754694" y="6008857"/>
                  <a:ext cx="242005" cy="43678"/>
                  <a:chOff x="7979724" y="3580291"/>
                  <a:chExt cx="242005" cy="43678"/>
                </a:xfrm>
              </p:grpSpPr>
              <p:sp>
                <p:nvSpPr>
                  <p:cNvPr id="1733" name="Oval 1732">
                    <a:extLst>
                      <a:ext uri="{FF2B5EF4-FFF2-40B4-BE49-F238E27FC236}">
                        <a16:creationId xmlns:a16="http://schemas.microsoft.com/office/drawing/2014/main" id="{1AEBC84B-9611-5E39-F2C8-917C4E9700B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Oval 1733">
                    <a:extLst>
                      <a:ext uri="{FF2B5EF4-FFF2-40B4-BE49-F238E27FC236}">
                        <a16:creationId xmlns:a16="http://schemas.microsoft.com/office/drawing/2014/main" id="{0D90D175-4C47-4EC6-BF72-0E16D2A46A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Oval 1734">
                    <a:extLst>
                      <a:ext uri="{FF2B5EF4-FFF2-40B4-BE49-F238E27FC236}">
                        <a16:creationId xmlns:a16="http://schemas.microsoft.com/office/drawing/2014/main" id="{FA0FDDEC-4DE8-770C-E52E-681993B384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Oval 1735">
                    <a:extLst>
                      <a:ext uri="{FF2B5EF4-FFF2-40B4-BE49-F238E27FC236}">
                        <a16:creationId xmlns:a16="http://schemas.microsoft.com/office/drawing/2014/main" id="{73DE59FC-9E6C-0F79-D138-F4BBCDB6812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Oval 1736">
                    <a:extLst>
                      <a:ext uri="{FF2B5EF4-FFF2-40B4-BE49-F238E27FC236}">
                        <a16:creationId xmlns:a16="http://schemas.microsoft.com/office/drawing/2014/main" id="{ECD4ACE8-B065-09E6-F7D5-2DCD9ACF143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Oval 1737">
                    <a:extLst>
                      <a:ext uri="{FF2B5EF4-FFF2-40B4-BE49-F238E27FC236}">
                        <a16:creationId xmlns:a16="http://schemas.microsoft.com/office/drawing/2014/main" id="{15CB89FD-A85C-4F3D-7E0B-3353F4B02F5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9" name="Oval 1738">
                    <a:extLst>
                      <a:ext uri="{FF2B5EF4-FFF2-40B4-BE49-F238E27FC236}">
                        <a16:creationId xmlns:a16="http://schemas.microsoft.com/office/drawing/2014/main" id="{5C48DB30-7F4D-78A7-5C99-983C861C4CE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 name="Oval 1739">
                    <a:extLst>
                      <a:ext uri="{FF2B5EF4-FFF2-40B4-BE49-F238E27FC236}">
                        <a16:creationId xmlns:a16="http://schemas.microsoft.com/office/drawing/2014/main" id="{AA60DF2F-CD79-9230-A37B-89854967C51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9" name="Group 1678">
                  <a:extLst>
                    <a:ext uri="{FF2B5EF4-FFF2-40B4-BE49-F238E27FC236}">
                      <a16:creationId xmlns:a16="http://schemas.microsoft.com/office/drawing/2014/main" id="{3905FD40-98A6-DA75-29DF-760D339CA219}"/>
                    </a:ext>
                  </a:extLst>
                </p:cNvPr>
                <p:cNvGrpSpPr/>
                <p:nvPr/>
              </p:nvGrpSpPr>
              <p:grpSpPr>
                <a:xfrm rot="10800000">
                  <a:off x="6066894" y="6011217"/>
                  <a:ext cx="242005" cy="46723"/>
                  <a:chOff x="7979724" y="3580291"/>
                  <a:chExt cx="242005" cy="43678"/>
                </a:xfrm>
              </p:grpSpPr>
              <p:sp>
                <p:nvSpPr>
                  <p:cNvPr id="1725" name="Oval 1724">
                    <a:extLst>
                      <a:ext uri="{FF2B5EF4-FFF2-40B4-BE49-F238E27FC236}">
                        <a16:creationId xmlns:a16="http://schemas.microsoft.com/office/drawing/2014/main" id="{E23790BA-9B45-3681-36AC-779D751F31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Oval 1725">
                    <a:extLst>
                      <a:ext uri="{FF2B5EF4-FFF2-40B4-BE49-F238E27FC236}">
                        <a16:creationId xmlns:a16="http://schemas.microsoft.com/office/drawing/2014/main" id="{EAD7A190-60E9-402F-B79F-9DAB2240B4A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Oval 1726">
                    <a:extLst>
                      <a:ext uri="{FF2B5EF4-FFF2-40B4-BE49-F238E27FC236}">
                        <a16:creationId xmlns:a16="http://schemas.microsoft.com/office/drawing/2014/main" id="{1A24E0FF-5AE1-B396-0E60-4032E49489B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8" name="Oval 1727">
                    <a:extLst>
                      <a:ext uri="{FF2B5EF4-FFF2-40B4-BE49-F238E27FC236}">
                        <a16:creationId xmlns:a16="http://schemas.microsoft.com/office/drawing/2014/main" id="{6C50EB3F-3DA5-B9A8-978F-F259258182D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Oval 1728">
                    <a:extLst>
                      <a:ext uri="{FF2B5EF4-FFF2-40B4-BE49-F238E27FC236}">
                        <a16:creationId xmlns:a16="http://schemas.microsoft.com/office/drawing/2014/main" id="{E7924046-77A0-E563-DBF8-211B17A20DB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0" name="Oval 1729">
                    <a:extLst>
                      <a:ext uri="{FF2B5EF4-FFF2-40B4-BE49-F238E27FC236}">
                        <a16:creationId xmlns:a16="http://schemas.microsoft.com/office/drawing/2014/main" id="{E650E8D7-F24C-10B8-EA1D-A5047217EC9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1" name="Oval 1730">
                    <a:extLst>
                      <a:ext uri="{FF2B5EF4-FFF2-40B4-BE49-F238E27FC236}">
                        <a16:creationId xmlns:a16="http://schemas.microsoft.com/office/drawing/2014/main" id="{6DBC4D2F-F7FC-793C-0660-325C79243E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2" name="Oval 1731">
                    <a:extLst>
                      <a:ext uri="{FF2B5EF4-FFF2-40B4-BE49-F238E27FC236}">
                        <a16:creationId xmlns:a16="http://schemas.microsoft.com/office/drawing/2014/main" id="{82EB322A-1ADB-A56B-A9CC-F7999316621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0" name="Group 1679">
                  <a:extLst>
                    <a:ext uri="{FF2B5EF4-FFF2-40B4-BE49-F238E27FC236}">
                      <a16:creationId xmlns:a16="http://schemas.microsoft.com/office/drawing/2014/main" id="{FC810FD6-A2FA-1314-977E-9953EDD3387A}"/>
                    </a:ext>
                  </a:extLst>
                </p:cNvPr>
                <p:cNvGrpSpPr/>
                <p:nvPr/>
              </p:nvGrpSpPr>
              <p:grpSpPr>
                <a:xfrm rot="11689693">
                  <a:off x="5995737" y="6012033"/>
                  <a:ext cx="242005" cy="43678"/>
                  <a:chOff x="7979724" y="3580291"/>
                  <a:chExt cx="242005" cy="43678"/>
                </a:xfrm>
              </p:grpSpPr>
              <p:sp>
                <p:nvSpPr>
                  <p:cNvPr id="1717" name="Oval 1716">
                    <a:extLst>
                      <a:ext uri="{FF2B5EF4-FFF2-40B4-BE49-F238E27FC236}">
                        <a16:creationId xmlns:a16="http://schemas.microsoft.com/office/drawing/2014/main" id="{FF120FA3-B3A6-CF29-D2C3-20E71A2D06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Oval 1717">
                    <a:extLst>
                      <a:ext uri="{FF2B5EF4-FFF2-40B4-BE49-F238E27FC236}">
                        <a16:creationId xmlns:a16="http://schemas.microsoft.com/office/drawing/2014/main" id="{29E53AD5-61AD-D06E-CB6B-1BCD0E781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Oval 1718">
                    <a:extLst>
                      <a:ext uri="{FF2B5EF4-FFF2-40B4-BE49-F238E27FC236}">
                        <a16:creationId xmlns:a16="http://schemas.microsoft.com/office/drawing/2014/main" id="{6AA71049-0B6F-5DA7-E8AE-E2C418BA1D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Oval 1719">
                    <a:extLst>
                      <a:ext uri="{FF2B5EF4-FFF2-40B4-BE49-F238E27FC236}">
                        <a16:creationId xmlns:a16="http://schemas.microsoft.com/office/drawing/2014/main" id="{C4589EFB-BDC5-6A35-03FE-389574144D4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1" name="Oval 1720">
                    <a:extLst>
                      <a:ext uri="{FF2B5EF4-FFF2-40B4-BE49-F238E27FC236}">
                        <a16:creationId xmlns:a16="http://schemas.microsoft.com/office/drawing/2014/main" id="{4C061478-9085-68B0-AC85-881CC524F81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2" name="Oval 1721">
                    <a:extLst>
                      <a:ext uri="{FF2B5EF4-FFF2-40B4-BE49-F238E27FC236}">
                        <a16:creationId xmlns:a16="http://schemas.microsoft.com/office/drawing/2014/main" id="{DBD61F2B-011E-2BDF-D3DC-E8A30B1741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Oval 1722">
                    <a:extLst>
                      <a:ext uri="{FF2B5EF4-FFF2-40B4-BE49-F238E27FC236}">
                        <a16:creationId xmlns:a16="http://schemas.microsoft.com/office/drawing/2014/main" id="{2D3064DD-FD0D-EE9E-099D-FF4BB51AFE6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4" name="Oval 1723">
                    <a:extLst>
                      <a:ext uri="{FF2B5EF4-FFF2-40B4-BE49-F238E27FC236}">
                        <a16:creationId xmlns:a16="http://schemas.microsoft.com/office/drawing/2014/main" id="{24B2CD90-B899-3054-CCD5-32C2C0C5D5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1" name="Group 1680">
                  <a:extLst>
                    <a:ext uri="{FF2B5EF4-FFF2-40B4-BE49-F238E27FC236}">
                      <a16:creationId xmlns:a16="http://schemas.microsoft.com/office/drawing/2014/main" id="{456D79D8-AB66-E1A7-2E6B-F7D6FDB1C32B}"/>
                    </a:ext>
                  </a:extLst>
                </p:cNvPr>
                <p:cNvGrpSpPr/>
                <p:nvPr/>
              </p:nvGrpSpPr>
              <p:grpSpPr>
                <a:xfrm rot="21292958">
                  <a:off x="6243191" y="6012057"/>
                  <a:ext cx="242005" cy="46723"/>
                  <a:chOff x="7979724" y="3580291"/>
                  <a:chExt cx="242005" cy="43678"/>
                </a:xfrm>
              </p:grpSpPr>
              <p:sp>
                <p:nvSpPr>
                  <p:cNvPr id="1709" name="Oval 1708">
                    <a:extLst>
                      <a:ext uri="{FF2B5EF4-FFF2-40B4-BE49-F238E27FC236}">
                        <a16:creationId xmlns:a16="http://schemas.microsoft.com/office/drawing/2014/main" id="{945852ED-B0E4-91DC-86B8-D319C660E70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0" name="Oval 1709">
                    <a:extLst>
                      <a:ext uri="{FF2B5EF4-FFF2-40B4-BE49-F238E27FC236}">
                        <a16:creationId xmlns:a16="http://schemas.microsoft.com/office/drawing/2014/main" id="{41583856-333B-DF6F-307D-45F16E04AA2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1" name="Oval 1710">
                    <a:extLst>
                      <a:ext uri="{FF2B5EF4-FFF2-40B4-BE49-F238E27FC236}">
                        <a16:creationId xmlns:a16="http://schemas.microsoft.com/office/drawing/2014/main" id="{D263B1E5-CB70-AEFE-C64F-9ECBE40ACC1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2" name="Oval 1711">
                    <a:extLst>
                      <a:ext uri="{FF2B5EF4-FFF2-40B4-BE49-F238E27FC236}">
                        <a16:creationId xmlns:a16="http://schemas.microsoft.com/office/drawing/2014/main" id="{EC178E8D-6908-134F-10DB-DC6793D13C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3" name="Oval 1712">
                    <a:extLst>
                      <a:ext uri="{FF2B5EF4-FFF2-40B4-BE49-F238E27FC236}">
                        <a16:creationId xmlns:a16="http://schemas.microsoft.com/office/drawing/2014/main" id="{48FBB916-CEE4-8233-F57C-3988EE8EE5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Oval 1713">
                    <a:extLst>
                      <a:ext uri="{FF2B5EF4-FFF2-40B4-BE49-F238E27FC236}">
                        <a16:creationId xmlns:a16="http://schemas.microsoft.com/office/drawing/2014/main" id="{C659F841-E2B9-FEFA-FD2D-46EED96369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Oval 1714">
                    <a:extLst>
                      <a:ext uri="{FF2B5EF4-FFF2-40B4-BE49-F238E27FC236}">
                        <a16:creationId xmlns:a16="http://schemas.microsoft.com/office/drawing/2014/main" id="{FDB4C984-42EB-3A61-43DE-BDD9D461423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6" name="Oval 1715">
                    <a:extLst>
                      <a:ext uri="{FF2B5EF4-FFF2-40B4-BE49-F238E27FC236}">
                        <a16:creationId xmlns:a16="http://schemas.microsoft.com/office/drawing/2014/main" id="{D4244560-3F53-B722-EE2B-4CFF609736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2" name="Group 1681">
                  <a:extLst>
                    <a:ext uri="{FF2B5EF4-FFF2-40B4-BE49-F238E27FC236}">
                      <a16:creationId xmlns:a16="http://schemas.microsoft.com/office/drawing/2014/main" id="{1B855F52-A6A2-AED8-AC69-B2A9BEC2AF24}"/>
                    </a:ext>
                  </a:extLst>
                </p:cNvPr>
                <p:cNvGrpSpPr/>
                <p:nvPr/>
              </p:nvGrpSpPr>
              <p:grpSpPr>
                <a:xfrm>
                  <a:off x="6172034" y="6012873"/>
                  <a:ext cx="242005" cy="43678"/>
                  <a:chOff x="7979724" y="3580291"/>
                  <a:chExt cx="242005" cy="43678"/>
                </a:xfrm>
              </p:grpSpPr>
              <p:sp>
                <p:nvSpPr>
                  <p:cNvPr id="1701" name="Oval 1700">
                    <a:extLst>
                      <a:ext uri="{FF2B5EF4-FFF2-40B4-BE49-F238E27FC236}">
                        <a16:creationId xmlns:a16="http://schemas.microsoft.com/office/drawing/2014/main" id="{A88E36B8-5E77-0753-2FDD-84E2A66B6C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Oval 1701">
                    <a:extLst>
                      <a:ext uri="{FF2B5EF4-FFF2-40B4-BE49-F238E27FC236}">
                        <a16:creationId xmlns:a16="http://schemas.microsoft.com/office/drawing/2014/main" id="{063D8778-8E7A-6998-6E40-85F74CA84CE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3" name="Oval 1702">
                    <a:extLst>
                      <a:ext uri="{FF2B5EF4-FFF2-40B4-BE49-F238E27FC236}">
                        <a16:creationId xmlns:a16="http://schemas.microsoft.com/office/drawing/2014/main" id="{B11C45D4-997F-9BFC-7223-4F3E8220EF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4" name="Oval 1703">
                    <a:extLst>
                      <a:ext uri="{FF2B5EF4-FFF2-40B4-BE49-F238E27FC236}">
                        <a16:creationId xmlns:a16="http://schemas.microsoft.com/office/drawing/2014/main" id="{9894A172-DA20-B892-E4BD-3F2D13F2F4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Oval 1704">
                    <a:extLst>
                      <a:ext uri="{FF2B5EF4-FFF2-40B4-BE49-F238E27FC236}">
                        <a16:creationId xmlns:a16="http://schemas.microsoft.com/office/drawing/2014/main" id="{1B469730-0734-F1CF-8400-B3A0CD932F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Oval 1705">
                    <a:extLst>
                      <a:ext uri="{FF2B5EF4-FFF2-40B4-BE49-F238E27FC236}">
                        <a16:creationId xmlns:a16="http://schemas.microsoft.com/office/drawing/2014/main" id="{42D6B352-8E9B-5093-CBFA-A893F4BFD27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Oval 1706">
                    <a:extLst>
                      <a:ext uri="{FF2B5EF4-FFF2-40B4-BE49-F238E27FC236}">
                        <a16:creationId xmlns:a16="http://schemas.microsoft.com/office/drawing/2014/main" id="{41000928-50CA-82C4-25D5-4DB804A016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Oval 1707">
                    <a:extLst>
                      <a:ext uri="{FF2B5EF4-FFF2-40B4-BE49-F238E27FC236}">
                        <a16:creationId xmlns:a16="http://schemas.microsoft.com/office/drawing/2014/main" id="{1106A875-C3D3-587E-165D-553DF68C29C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3" name="Group 1682">
                  <a:extLst>
                    <a:ext uri="{FF2B5EF4-FFF2-40B4-BE49-F238E27FC236}">
                      <a16:creationId xmlns:a16="http://schemas.microsoft.com/office/drawing/2014/main" id="{9738B719-D445-848F-A72F-6E12A810408E}"/>
                    </a:ext>
                  </a:extLst>
                </p:cNvPr>
                <p:cNvGrpSpPr/>
                <p:nvPr/>
              </p:nvGrpSpPr>
              <p:grpSpPr>
                <a:xfrm rot="10800000">
                  <a:off x="6484234" y="6015233"/>
                  <a:ext cx="242005" cy="46723"/>
                  <a:chOff x="7979724" y="3580291"/>
                  <a:chExt cx="242005" cy="43678"/>
                </a:xfrm>
              </p:grpSpPr>
              <p:sp>
                <p:nvSpPr>
                  <p:cNvPr id="1693" name="Oval 1692">
                    <a:extLst>
                      <a:ext uri="{FF2B5EF4-FFF2-40B4-BE49-F238E27FC236}">
                        <a16:creationId xmlns:a16="http://schemas.microsoft.com/office/drawing/2014/main" id="{6664FD64-EB17-7965-C3BA-26567B8B36F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4" name="Oval 1693">
                    <a:extLst>
                      <a:ext uri="{FF2B5EF4-FFF2-40B4-BE49-F238E27FC236}">
                        <a16:creationId xmlns:a16="http://schemas.microsoft.com/office/drawing/2014/main" id="{4FC24BFA-2093-05F9-602A-75EBAB2D92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5" name="Oval 1694">
                    <a:extLst>
                      <a:ext uri="{FF2B5EF4-FFF2-40B4-BE49-F238E27FC236}">
                        <a16:creationId xmlns:a16="http://schemas.microsoft.com/office/drawing/2014/main" id="{6F369867-6008-A1CD-8B31-F241F53E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6" name="Oval 1695">
                    <a:extLst>
                      <a:ext uri="{FF2B5EF4-FFF2-40B4-BE49-F238E27FC236}">
                        <a16:creationId xmlns:a16="http://schemas.microsoft.com/office/drawing/2014/main" id="{BB57B2F8-3E64-CDEC-B086-AA16B586E6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7" name="Oval 1696">
                    <a:extLst>
                      <a:ext uri="{FF2B5EF4-FFF2-40B4-BE49-F238E27FC236}">
                        <a16:creationId xmlns:a16="http://schemas.microsoft.com/office/drawing/2014/main" id="{EB213667-9C7B-0D60-8733-52983014534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Oval 1697">
                    <a:extLst>
                      <a:ext uri="{FF2B5EF4-FFF2-40B4-BE49-F238E27FC236}">
                        <a16:creationId xmlns:a16="http://schemas.microsoft.com/office/drawing/2014/main" id="{0FDABA68-40C5-B40F-91FC-0508DBC056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9" name="Oval 1698">
                    <a:extLst>
                      <a:ext uri="{FF2B5EF4-FFF2-40B4-BE49-F238E27FC236}">
                        <a16:creationId xmlns:a16="http://schemas.microsoft.com/office/drawing/2014/main" id="{C8666501-C9A9-9004-5702-6759140E96C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Oval 1699">
                    <a:extLst>
                      <a:ext uri="{FF2B5EF4-FFF2-40B4-BE49-F238E27FC236}">
                        <a16:creationId xmlns:a16="http://schemas.microsoft.com/office/drawing/2014/main" id="{6AEE0533-B3DD-8C2B-1414-AA186633919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4" name="Group 1683">
                  <a:extLst>
                    <a:ext uri="{FF2B5EF4-FFF2-40B4-BE49-F238E27FC236}">
                      <a16:creationId xmlns:a16="http://schemas.microsoft.com/office/drawing/2014/main" id="{244B013E-3CC2-1EA3-DF56-25BC5B8AA2D6}"/>
                    </a:ext>
                  </a:extLst>
                </p:cNvPr>
                <p:cNvGrpSpPr/>
                <p:nvPr/>
              </p:nvGrpSpPr>
              <p:grpSpPr>
                <a:xfrm>
                  <a:off x="6413077" y="6016049"/>
                  <a:ext cx="242005" cy="43678"/>
                  <a:chOff x="7979724" y="3580291"/>
                  <a:chExt cx="242005" cy="43678"/>
                </a:xfrm>
              </p:grpSpPr>
              <p:sp>
                <p:nvSpPr>
                  <p:cNvPr id="1685" name="Oval 1684">
                    <a:extLst>
                      <a:ext uri="{FF2B5EF4-FFF2-40B4-BE49-F238E27FC236}">
                        <a16:creationId xmlns:a16="http://schemas.microsoft.com/office/drawing/2014/main" id="{D1634B59-69B9-1E87-1238-0E13286E5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6" name="Oval 1685">
                    <a:extLst>
                      <a:ext uri="{FF2B5EF4-FFF2-40B4-BE49-F238E27FC236}">
                        <a16:creationId xmlns:a16="http://schemas.microsoft.com/office/drawing/2014/main" id="{F30A0A79-EC5F-011F-B5CF-7BF90961D3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Oval 1686">
                    <a:extLst>
                      <a:ext uri="{FF2B5EF4-FFF2-40B4-BE49-F238E27FC236}">
                        <a16:creationId xmlns:a16="http://schemas.microsoft.com/office/drawing/2014/main" id="{FF9AD934-9DF0-A9D8-49A0-5404345E416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Oval 1687">
                    <a:extLst>
                      <a:ext uri="{FF2B5EF4-FFF2-40B4-BE49-F238E27FC236}">
                        <a16:creationId xmlns:a16="http://schemas.microsoft.com/office/drawing/2014/main" id="{FDE003A5-9F8A-9049-7A19-ADCB2CDA50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Oval 1688">
                    <a:extLst>
                      <a:ext uri="{FF2B5EF4-FFF2-40B4-BE49-F238E27FC236}">
                        <a16:creationId xmlns:a16="http://schemas.microsoft.com/office/drawing/2014/main" id="{028D0B6C-D57B-032E-A1C5-477EF97039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0" name="Oval 1689">
                    <a:extLst>
                      <a:ext uri="{FF2B5EF4-FFF2-40B4-BE49-F238E27FC236}">
                        <a16:creationId xmlns:a16="http://schemas.microsoft.com/office/drawing/2014/main" id="{C8B07845-9B43-00FC-EEAD-3BC83950D7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Oval 1690">
                    <a:extLst>
                      <a:ext uri="{FF2B5EF4-FFF2-40B4-BE49-F238E27FC236}">
                        <a16:creationId xmlns:a16="http://schemas.microsoft.com/office/drawing/2014/main" id="{A4BFDF2B-8EBB-F491-52B6-8109013FD58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Oval 1691">
                    <a:extLst>
                      <a:ext uri="{FF2B5EF4-FFF2-40B4-BE49-F238E27FC236}">
                        <a16:creationId xmlns:a16="http://schemas.microsoft.com/office/drawing/2014/main" id="{C8502C42-82DA-3640-B5C2-11CC00963F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3" name="Group 1022">
                <a:extLst>
                  <a:ext uri="{FF2B5EF4-FFF2-40B4-BE49-F238E27FC236}">
                    <a16:creationId xmlns:a16="http://schemas.microsoft.com/office/drawing/2014/main" id="{224D933B-FD09-EB4C-4E92-6CB47CEC2E02}"/>
                  </a:ext>
                </a:extLst>
              </p:cNvPr>
              <p:cNvGrpSpPr/>
              <p:nvPr/>
            </p:nvGrpSpPr>
            <p:grpSpPr>
              <a:xfrm>
                <a:off x="6794840" y="2540299"/>
                <a:ext cx="971545" cy="53915"/>
                <a:chOff x="5754694" y="6008041"/>
                <a:chExt cx="971545" cy="53915"/>
              </a:xfrm>
            </p:grpSpPr>
            <p:grpSp>
              <p:nvGrpSpPr>
                <p:cNvPr id="1605" name="Group 1604">
                  <a:extLst>
                    <a:ext uri="{FF2B5EF4-FFF2-40B4-BE49-F238E27FC236}">
                      <a16:creationId xmlns:a16="http://schemas.microsoft.com/office/drawing/2014/main" id="{9088FD7A-C08B-7549-5F31-11B136D4C50B}"/>
                    </a:ext>
                  </a:extLst>
                </p:cNvPr>
                <p:cNvGrpSpPr/>
                <p:nvPr/>
              </p:nvGrpSpPr>
              <p:grpSpPr>
                <a:xfrm rot="10800000">
                  <a:off x="5825851" y="6008041"/>
                  <a:ext cx="242005" cy="46723"/>
                  <a:chOff x="7979724" y="3580291"/>
                  <a:chExt cx="242005" cy="43678"/>
                </a:xfrm>
              </p:grpSpPr>
              <p:sp>
                <p:nvSpPr>
                  <p:cNvPr id="1669" name="Oval 1668">
                    <a:extLst>
                      <a:ext uri="{FF2B5EF4-FFF2-40B4-BE49-F238E27FC236}">
                        <a16:creationId xmlns:a16="http://schemas.microsoft.com/office/drawing/2014/main" id="{585D96B2-D27D-A684-396D-0A0F9BFB36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0" name="Oval 1669">
                    <a:extLst>
                      <a:ext uri="{FF2B5EF4-FFF2-40B4-BE49-F238E27FC236}">
                        <a16:creationId xmlns:a16="http://schemas.microsoft.com/office/drawing/2014/main" id="{CA020ED3-A61E-90CD-1985-0B284521180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Oval 1670">
                    <a:extLst>
                      <a:ext uri="{FF2B5EF4-FFF2-40B4-BE49-F238E27FC236}">
                        <a16:creationId xmlns:a16="http://schemas.microsoft.com/office/drawing/2014/main" id="{1659FEE0-9471-CA44-AC3E-23CF054B3C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2" name="Oval 1671">
                    <a:extLst>
                      <a:ext uri="{FF2B5EF4-FFF2-40B4-BE49-F238E27FC236}">
                        <a16:creationId xmlns:a16="http://schemas.microsoft.com/office/drawing/2014/main" id="{D0413451-D283-8AEE-6273-F96035F4B14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Oval 1672">
                    <a:extLst>
                      <a:ext uri="{FF2B5EF4-FFF2-40B4-BE49-F238E27FC236}">
                        <a16:creationId xmlns:a16="http://schemas.microsoft.com/office/drawing/2014/main" id="{77467D3C-7EB7-2369-F628-23DC0372EC4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Oval 1673">
                    <a:extLst>
                      <a:ext uri="{FF2B5EF4-FFF2-40B4-BE49-F238E27FC236}">
                        <a16:creationId xmlns:a16="http://schemas.microsoft.com/office/drawing/2014/main" id="{0E0FE9D6-7F35-3B61-8E57-6CF1CC7E55C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5" name="Oval 1674">
                    <a:extLst>
                      <a:ext uri="{FF2B5EF4-FFF2-40B4-BE49-F238E27FC236}">
                        <a16:creationId xmlns:a16="http://schemas.microsoft.com/office/drawing/2014/main" id="{A1252F67-F6D8-C0D3-5CA5-1CC9CD4F2D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6" name="Oval 1675">
                    <a:extLst>
                      <a:ext uri="{FF2B5EF4-FFF2-40B4-BE49-F238E27FC236}">
                        <a16:creationId xmlns:a16="http://schemas.microsoft.com/office/drawing/2014/main" id="{F53E56D2-DCC9-9F79-2FEE-11CBFEE3566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6" name="Group 1605">
                  <a:extLst>
                    <a:ext uri="{FF2B5EF4-FFF2-40B4-BE49-F238E27FC236}">
                      <a16:creationId xmlns:a16="http://schemas.microsoft.com/office/drawing/2014/main" id="{0BCF866F-D50F-7F2A-AC5A-9AA19D89BEC3}"/>
                    </a:ext>
                  </a:extLst>
                </p:cNvPr>
                <p:cNvGrpSpPr/>
                <p:nvPr/>
              </p:nvGrpSpPr>
              <p:grpSpPr>
                <a:xfrm>
                  <a:off x="5754694" y="6008857"/>
                  <a:ext cx="242005" cy="43678"/>
                  <a:chOff x="7979724" y="3580291"/>
                  <a:chExt cx="242005" cy="43678"/>
                </a:xfrm>
              </p:grpSpPr>
              <p:sp>
                <p:nvSpPr>
                  <p:cNvPr id="1661" name="Oval 1660">
                    <a:extLst>
                      <a:ext uri="{FF2B5EF4-FFF2-40B4-BE49-F238E27FC236}">
                        <a16:creationId xmlns:a16="http://schemas.microsoft.com/office/drawing/2014/main" id="{C86630C9-C331-3270-F9E9-B15AEF2F30B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2" name="Oval 1661">
                    <a:extLst>
                      <a:ext uri="{FF2B5EF4-FFF2-40B4-BE49-F238E27FC236}">
                        <a16:creationId xmlns:a16="http://schemas.microsoft.com/office/drawing/2014/main" id="{6F74B2A7-6A1D-82CB-E9D3-DCDBC2BFC7F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Oval 1662">
                    <a:extLst>
                      <a:ext uri="{FF2B5EF4-FFF2-40B4-BE49-F238E27FC236}">
                        <a16:creationId xmlns:a16="http://schemas.microsoft.com/office/drawing/2014/main" id="{75B5AF9F-6694-03C4-0523-2C36ADA0C8A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Oval 1663">
                    <a:extLst>
                      <a:ext uri="{FF2B5EF4-FFF2-40B4-BE49-F238E27FC236}">
                        <a16:creationId xmlns:a16="http://schemas.microsoft.com/office/drawing/2014/main" id="{C92A7774-07EA-92B6-FA36-2C11F34E3F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Oval 1664">
                    <a:extLst>
                      <a:ext uri="{FF2B5EF4-FFF2-40B4-BE49-F238E27FC236}">
                        <a16:creationId xmlns:a16="http://schemas.microsoft.com/office/drawing/2014/main" id="{E4DCCD8D-E8A1-BCD2-7FC8-F3C37589905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6" name="Oval 1665">
                    <a:extLst>
                      <a:ext uri="{FF2B5EF4-FFF2-40B4-BE49-F238E27FC236}">
                        <a16:creationId xmlns:a16="http://schemas.microsoft.com/office/drawing/2014/main" id="{C6E0DAF4-B9BB-CDD2-8930-48C9AA48DB9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Oval 1666">
                    <a:extLst>
                      <a:ext uri="{FF2B5EF4-FFF2-40B4-BE49-F238E27FC236}">
                        <a16:creationId xmlns:a16="http://schemas.microsoft.com/office/drawing/2014/main" id="{28AAD737-25CE-E11D-8167-B443D57665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Oval 1667">
                    <a:extLst>
                      <a:ext uri="{FF2B5EF4-FFF2-40B4-BE49-F238E27FC236}">
                        <a16:creationId xmlns:a16="http://schemas.microsoft.com/office/drawing/2014/main" id="{791EDAB5-9CA4-E62D-E318-FF08A7345BD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7" name="Group 1606">
                  <a:extLst>
                    <a:ext uri="{FF2B5EF4-FFF2-40B4-BE49-F238E27FC236}">
                      <a16:creationId xmlns:a16="http://schemas.microsoft.com/office/drawing/2014/main" id="{97B042A8-9AB4-B7A0-92A7-0088AD7926B4}"/>
                    </a:ext>
                  </a:extLst>
                </p:cNvPr>
                <p:cNvGrpSpPr/>
                <p:nvPr/>
              </p:nvGrpSpPr>
              <p:grpSpPr>
                <a:xfrm rot="10800000">
                  <a:off x="6066894" y="6011217"/>
                  <a:ext cx="242005" cy="46723"/>
                  <a:chOff x="7979724" y="3580291"/>
                  <a:chExt cx="242005" cy="43678"/>
                </a:xfrm>
              </p:grpSpPr>
              <p:sp>
                <p:nvSpPr>
                  <p:cNvPr id="1653" name="Oval 1652">
                    <a:extLst>
                      <a:ext uri="{FF2B5EF4-FFF2-40B4-BE49-F238E27FC236}">
                        <a16:creationId xmlns:a16="http://schemas.microsoft.com/office/drawing/2014/main" id="{4D240802-4048-8CC4-0237-1C1DFC443A6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Oval 1653">
                    <a:extLst>
                      <a:ext uri="{FF2B5EF4-FFF2-40B4-BE49-F238E27FC236}">
                        <a16:creationId xmlns:a16="http://schemas.microsoft.com/office/drawing/2014/main" id="{84B8EDB3-7513-474A-C7EC-CC2BE6C16F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5" name="Oval 1654">
                    <a:extLst>
                      <a:ext uri="{FF2B5EF4-FFF2-40B4-BE49-F238E27FC236}">
                        <a16:creationId xmlns:a16="http://schemas.microsoft.com/office/drawing/2014/main" id="{2D3DFC77-6B5B-586E-8D38-C46C584782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6" name="Oval 1655">
                    <a:extLst>
                      <a:ext uri="{FF2B5EF4-FFF2-40B4-BE49-F238E27FC236}">
                        <a16:creationId xmlns:a16="http://schemas.microsoft.com/office/drawing/2014/main" id="{C3329353-B465-80F3-D0AD-0BE54BB1C0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7" name="Oval 1656">
                    <a:extLst>
                      <a:ext uri="{FF2B5EF4-FFF2-40B4-BE49-F238E27FC236}">
                        <a16:creationId xmlns:a16="http://schemas.microsoft.com/office/drawing/2014/main" id="{C81A8BEE-D93D-E9B0-D39B-56C4BC90CC2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8" name="Oval 1657">
                    <a:extLst>
                      <a:ext uri="{FF2B5EF4-FFF2-40B4-BE49-F238E27FC236}">
                        <a16:creationId xmlns:a16="http://schemas.microsoft.com/office/drawing/2014/main" id="{6D592B25-8F70-B09C-6356-FF7F0087ED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9" name="Oval 1658">
                    <a:extLst>
                      <a:ext uri="{FF2B5EF4-FFF2-40B4-BE49-F238E27FC236}">
                        <a16:creationId xmlns:a16="http://schemas.microsoft.com/office/drawing/2014/main" id="{DD349E9D-C002-A4AC-88E4-48624269BC1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0" name="Oval 1659">
                    <a:extLst>
                      <a:ext uri="{FF2B5EF4-FFF2-40B4-BE49-F238E27FC236}">
                        <a16:creationId xmlns:a16="http://schemas.microsoft.com/office/drawing/2014/main" id="{6B67DC2D-34E4-384E-3EE4-1A7E252F13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8" name="Group 1607">
                  <a:extLst>
                    <a:ext uri="{FF2B5EF4-FFF2-40B4-BE49-F238E27FC236}">
                      <a16:creationId xmlns:a16="http://schemas.microsoft.com/office/drawing/2014/main" id="{BD4B768D-E398-C3C3-ACB0-3E38E6A74792}"/>
                    </a:ext>
                  </a:extLst>
                </p:cNvPr>
                <p:cNvGrpSpPr/>
                <p:nvPr/>
              </p:nvGrpSpPr>
              <p:grpSpPr>
                <a:xfrm rot="11689693">
                  <a:off x="5995737" y="6012033"/>
                  <a:ext cx="242005" cy="43678"/>
                  <a:chOff x="7979724" y="3580291"/>
                  <a:chExt cx="242005" cy="43678"/>
                </a:xfrm>
              </p:grpSpPr>
              <p:sp>
                <p:nvSpPr>
                  <p:cNvPr id="1645" name="Oval 1644">
                    <a:extLst>
                      <a:ext uri="{FF2B5EF4-FFF2-40B4-BE49-F238E27FC236}">
                        <a16:creationId xmlns:a16="http://schemas.microsoft.com/office/drawing/2014/main" id="{DE59DAA6-46F4-C2F3-4B4D-D58AC0B2E9A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6" name="Oval 1645">
                    <a:extLst>
                      <a:ext uri="{FF2B5EF4-FFF2-40B4-BE49-F238E27FC236}">
                        <a16:creationId xmlns:a16="http://schemas.microsoft.com/office/drawing/2014/main" id="{2DCCC29C-A705-9231-ADF2-3B5526FFC0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7" name="Oval 1646">
                    <a:extLst>
                      <a:ext uri="{FF2B5EF4-FFF2-40B4-BE49-F238E27FC236}">
                        <a16:creationId xmlns:a16="http://schemas.microsoft.com/office/drawing/2014/main" id="{03D503C2-26B4-4237-9182-E34D72206E7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8" name="Oval 1647">
                    <a:extLst>
                      <a:ext uri="{FF2B5EF4-FFF2-40B4-BE49-F238E27FC236}">
                        <a16:creationId xmlns:a16="http://schemas.microsoft.com/office/drawing/2014/main" id="{0C7A0A21-2A4D-9021-2901-E4AFAEEFEBA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9" name="Oval 1648">
                    <a:extLst>
                      <a:ext uri="{FF2B5EF4-FFF2-40B4-BE49-F238E27FC236}">
                        <a16:creationId xmlns:a16="http://schemas.microsoft.com/office/drawing/2014/main" id="{F326FEDE-2141-0ED3-8CE4-71ED5519C90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0" name="Oval 1649">
                    <a:extLst>
                      <a:ext uri="{FF2B5EF4-FFF2-40B4-BE49-F238E27FC236}">
                        <a16:creationId xmlns:a16="http://schemas.microsoft.com/office/drawing/2014/main" id="{FA919A92-6FE5-6B65-6560-A6EEA28B96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1" name="Oval 1650">
                    <a:extLst>
                      <a:ext uri="{FF2B5EF4-FFF2-40B4-BE49-F238E27FC236}">
                        <a16:creationId xmlns:a16="http://schemas.microsoft.com/office/drawing/2014/main" id="{653EA0F1-DB0B-96A9-DF00-74F543AF90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2" name="Oval 1651">
                    <a:extLst>
                      <a:ext uri="{FF2B5EF4-FFF2-40B4-BE49-F238E27FC236}">
                        <a16:creationId xmlns:a16="http://schemas.microsoft.com/office/drawing/2014/main" id="{8CD4693B-3046-3C8F-F499-45DBE170C9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9" name="Group 1608">
                  <a:extLst>
                    <a:ext uri="{FF2B5EF4-FFF2-40B4-BE49-F238E27FC236}">
                      <a16:creationId xmlns:a16="http://schemas.microsoft.com/office/drawing/2014/main" id="{3B27AE04-27C9-2B14-D52C-EB60BC583E20}"/>
                    </a:ext>
                  </a:extLst>
                </p:cNvPr>
                <p:cNvGrpSpPr/>
                <p:nvPr/>
              </p:nvGrpSpPr>
              <p:grpSpPr>
                <a:xfrm rot="21292958">
                  <a:off x="6243191" y="6012057"/>
                  <a:ext cx="242005" cy="46723"/>
                  <a:chOff x="7979724" y="3580291"/>
                  <a:chExt cx="242005" cy="43678"/>
                </a:xfrm>
              </p:grpSpPr>
              <p:sp>
                <p:nvSpPr>
                  <p:cNvPr id="1637" name="Oval 1636">
                    <a:extLst>
                      <a:ext uri="{FF2B5EF4-FFF2-40B4-BE49-F238E27FC236}">
                        <a16:creationId xmlns:a16="http://schemas.microsoft.com/office/drawing/2014/main" id="{F4EEC222-5320-1C72-A60A-038A5A0B77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 name="Oval 1637">
                    <a:extLst>
                      <a:ext uri="{FF2B5EF4-FFF2-40B4-BE49-F238E27FC236}">
                        <a16:creationId xmlns:a16="http://schemas.microsoft.com/office/drawing/2014/main" id="{796E3693-2670-D8C9-F082-D584738882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 name="Oval 1638">
                    <a:extLst>
                      <a:ext uri="{FF2B5EF4-FFF2-40B4-BE49-F238E27FC236}">
                        <a16:creationId xmlns:a16="http://schemas.microsoft.com/office/drawing/2014/main" id="{8C546104-3852-A3B3-5046-24A4FF605A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 name="Oval 1639">
                    <a:extLst>
                      <a:ext uri="{FF2B5EF4-FFF2-40B4-BE49-F238E27FC236}">
                        <a16:creationId xmlns:a16="http://schemas.microsoft.com/office/drawing/2014/main" id="{C665E617-87C8-F69F-C30D-52807292AC0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 name="Oval 1640">
                    <a:extLst>
                      <a:ext uri="{FF2B5EF4-FFF2-40B4-BE49-F238E27FC236}">
                        <a16:creationId xmlns:a16="http://schemas.microsoft.com/office/drawing/2014/main" id="{0829D83C-AA07-0E89-A851-1E6F2448C6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 name="Oval 1641">
                    <a:extLst>
                      <a:ext uri="{FF2B5EF4-FFF2-40B4-BE49-F238E27FC236}">
                        <a16:creationId xmlns:a16="http://schemas.microsoft.com/office/drawing/2014/main" id="{ABD0EEB2-A2C6-9EF1-DAFD-0F932D89EBF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3" name="Oval 1642">
                    <a:extLst>
                      <a:ext uri="{FF2B5EF4-FFF2-40B4-BE49-F238E27FC236}">
                        <a16:creationId xmlns:a16="http://schemas.microsoft.com/office/drawing/2014/main" id="{A03789DB-D7FD-2BF4-1763-37F5AC1EAD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4" name="Oval 1643">
                    <a:extLst>
                      <a:ext uri="{FF2B5EF4-FFF2-40B4-BE49-F238E27FC236}">
                        <a16:creationId xmlns:a16="http://schemas.microsoft.com/office/drawing/2014/main" id="{24C81C36-6284-AECF-DC5C-E4489F3018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0" name="Group 1609">
                  <a:extLst>
                    <a:ext uri="{FF2B5EF4-FFF2-40B4-BE49-F238E27FC236}">
                      <a16:creationId xmlns:a16="http://schemas.microsoft.com/office/drawing/2014/main" id="{6DD34340-9FD7-7A3E-4038-A25B75A2AA6B}"/>
                    </a:ext>
                  </a:extLst>
                </p:cNvPr>
                <p:cNvGrpSpPr/>
                <p:nvPr/>
              </p:nvGrpSpPr>
              <p:grpSpPr>
                <a:xfrm>
                  <a:off x="6172034" y="6012873"/>
                  <a:ext cx="242005" cy="43678"/>
                  <a:chOff x="7979724" y="3580291"/>
                  <a:chExt cx="242005" cy="43678"/>
                </a:xfrm>
              </p:grpSpPr>
              <p:sp>
                <p:nvSpPr>
                  <p:cNvPr id="1629" name="Oval 1628">
                    <a:extLst>
                      <a:ext uri="{FF2B5EF4-FFF2-40B4-BE49-F238E27FC236}">
                        <a16:creationId xmlns:a16="http://schemas.microsoft.com/office/drawing/2014/main" id="{08ED8612-0115-1DC8-AE85-C6AAEA72702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Oval 1629">
                    <a:extLst>
                      <a:ext uri="{FF2B5EF4-FFF2-40B4-BE49-F238E27FC236}">
                        <a16:creationId xmlns:a16="http://schemas.microsoft.com/office/drawing/2014/main" id="{23933863-3F83-6361-2F54-230A23837CB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1" name="Oval 1630">
                    <a:extLst>
                      <a:ext uri="{FF2B5EF4-FFF2-40B4-BE49-F238E27FC236}">
                        <a16:creationId xmlns:a16="http://schemas.microsoft.com/office/drawing/2014/main" id="{2EDFEF28-10C7-C97F-4C09-3954A4C85E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2" name="Oval 1631">
                    <a:extLst>
                      <a:ext uri="{FF2B5EF4-FFF2-40B4-BE49-F238E27FC236}">
                        <a16:creationId xmlns:a16="http://schemas.microsoft.com/office/drawing/2014/main" id="{F808E5FD-77AE-CA21-CE95-163B5C00ADA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Oval 1632">
                    <a:extLst>
                      <a:ext uri="{FF2B5EF4-FFF2-40B4-BE49-F238E27FC236}">
                        <a16:creationId xmlns:a16="http://schemas.microsoft.com/office/drawing/2014/main" id="{55D9BE29-C35E-8490-D3A8-5121D2847F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4" name="Oval 1633">
                    <a:extLst>
                      <a:ext uri="{FF2B5EF4-FFF2-40B4-BE49-F238E27FC236}">
                        <a16:creationId xmlns:a16="http://schemas.microsoft.com/office/drawing/2014/main" id="{DD9562A6-9BF8-41B5-E2D2-D375C7E2C70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5" name="Oval 1634">
                    <a:extLst>
                      <a:ext uri="{FF2B5EF4-FFF2-40B4-BE49-F238E27FC236}">
                        <a16:creationId xmlns:a16="http://schemas.microsoft.com/office/drawing/2014/main" id="{7ECD7CB4-99AB-AD8A-86C7-B429FD478C2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6" name="Oval 1635">
                    <a:extLst>
                      <a:ext uri="{FF2B5EF4-FFF2-40B4-BE49-F238E27FC236}">
                        <a16:creationId xmlns:a16="http://schemas.microsoft.com/office/drawing/2014/main" id="{4A1B3B1F-B3A7-746A-AB34-3FDE39C6E9D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1" name="Group 1610">
                  <a:extLst>
                    <a:ext uri="{FF2B5EF4-FFF2-40B4-BE49-F238E27FC236}">
                      <a16:creationId xmlns:a16="http://schemas.microsoft.com/office/drawing/2014/main" id="{9E5A294B-F549-DCA0-9E45-944F81A3831B}"/>
                    </a:ext>
                  </a:extLst>
                </p:cNvPr>
                <p:cNvGrpSpPr/>
                <p:nvPr/>
              </p:nvGrpSpPr>
              <p:grpSpPr>
                <a:xfrm rot="10800000">
                  <a:off x="6484234" y="6015233"/>
                  <a:ext cx="242005" cy="46723"/>
                  <a:chOff x="7979724" y="3580291"/>
                  <a:chExt cx="242005" cy="43678"/>
                </a:xfrm>
              </p:grpSpPr>
              <p:sp>
                <p:nvSpPr>
                  <p:cNvPr id="1621" name="Oval 1620">
                    <a:extLst>
                      <a:ext uri="{FF2B5EF4-FFF2-40B4-BE49-F238E27FC236}">
                        <a16:creationId xmlns:a16="http://schemas.microsoft.com/office/drawing/2014/main" id="{977A1666-E0FC-52DB-6ADC-BF5807E5550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2" name="Oval 1621">
                    <a:extLst>
                      <a:ext uri="{FF2B5EF4-FFF2-40B4-BE49-F238E27FC236}">
                        <a16:creationId xmlns:a16="http://schemas.microsoft.com/office/drawing/2014/main" id="{8D83CDCB-5DF3-ABBB-09E7-C1334F75A9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3" name="Oval 1622">
                    <a:extLst>
                      <a:ext uri="{FF2B5EF4-FFF2-40B4-BE49-F238E27FC236}">
                        <a16:creationId xmlns:a16="http://schemas.microsoft.com/office/drawing/2014/main" id="{4B57F78E-41AC-6EBE-8659-D031442DE6D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Oval 1623">
                    <a:extLst>
                      <a:ext uri="{FF2B5EF4-FFF2-40B4-BE49-F238E27FC236}">
                        <a16:creationId xmlns:a16="http://schemas.microsoft.com/office/drawing/2014/main" id="{E8688EBD-2F0A-B6B1-6C76-BDB2CB3BE6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5" name="Oval 1624">
                    <a:extLst>
                      <a:ext uri="{FF2B5EF4-FFF2-40B4-BE49-F238E27FC236}">
                        <a16:creationId xmlns:a16="http://schemas.microsoft.com/office/drawing/2014/main" id="{04CAE9D4-C978-C22A-2909-9D37C18DBC0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6" name="Oval 1625">
                    <a:extLst>
                      <a:ext uri="{FF2B5EF4-FFF2-40B4-BE49-F238E27FC236}">
                        <a16:creationId xmlns:a16="http://schemas.microsoft.com/office/drawing/2014/main" id="{460BEE29-A41F-BC2B-CF89-E1E9EB3E37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Oval 1626">
                    <a:extLst>
                      <a:ext uri="{FF2B5EF4-FFF2-40B4-BE49-F238E27FC236}">
                        <a16:creationId xmlns:a16="http://schemas.microsoft.com/office/drawing/2014/main" id="{2274B891-4D28-0221-8681-5584324CD3C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Oval 1627">
                    <a:extLst>
                      <a:ext uri="{FF2B5EF4-FFF2-40B4-BE49-F238E27FC236}">
                        <a16:creationId xmlns:a16="http://schemas.microsoft.com/office/drawing/2014/main" id="{0B64D81D-8FA3-427F-1854-57E2F45BD23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2" name="Group 1611">
                  <a:extLst>
                    <a:ext uri="{FF2B5EF4-FFF2-40B4-BE49-F238E27FC236}">
                      <a16:creationId xmlns:a16="http://schemas.microsoft.com/office/drawing/2014/main" id="{3C799B8B-1CE0-6DA4-DA73-A20527D7C2E1}"/>
                    </a:ext>
                  </a:extLst>
                </p:cNvPr>
                <p:cNvGrpSpPr/>
                <p:nvPr/>
              </p:nvGrpSpPr>
              <p:grpSpPr>
                <a:xfrm>
                  <a:off x="6413077" y="6016049"/>
                  <a:ext cx="242005" cy="43678"/>
                  <a:chOff x="7979724" y="3580291"/>
                  <a:chExt cx="242005" cy="43678"/>
                </a:xfrm>
              </p:grpSpPr>
              <p:sp>
                <p:nvSpPr>
                  <p:cNvPr id="1613" name="Oval 1612">
                    <a:extLst>
                      <a:ext uri="{FF2B5EF4-FFF2-40B4-BE49-F238E27FC236}">
                        <a16:creationId xmlns:a16="http://schemas.microsoft.com/office/drawing/2014/main" id="{84616A1E-363F-6812-15EE-4A6CE97C866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Oval 1613">
                    <a:extLst>
                      <a:ext uri="{FF2B5EF4-FFF2-40B4-BE49-F238E27FC236}">
                        <a16:creationId xmlns:a16="http://schemas.microsoft.com/office/drawing/2014/main" id="{78ED896B-52E1-5B8D-F5E5-E5530E273DE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5" name="Oval 1614">
                    <a:extLst>
                      <a:ext uri="{FF2B5EF4-FFF2-40B4-BE49-F238E27FC236}">
                        <a16:creationId xmlns:a16="http://schemas.microsoft.com/office/drawing/2014/main" id="{272E81A9-272E-43AE-7FCB-3784A29DCE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6" name="Oval 1615">
                    <a:extLst>
                      <a:ext uri="{FF2B5EF4-FFF2-40B4-BE49-F238E27FC236}">
                        <a16:creationId xmlns:a16="http://schemas.microsoft.com/office/drawing/2014/main" id="{A0D54200-DA18-0F0B-22EC-B1C0B7CDAA6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7" name="Oval 1616">
                    <a:extLst>
                      <a:ext uri="{FF2B5EF4-FFF2-40B4-BE49-F238E27FC236}">
                        <a16:creationId xmlns:a16="http://schemas.microsoft.com/office/drawing/2014/main" id="{91AC7722-170B-1A86-D9B0-FB69C9C6BD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Oval 1617">
                    <a:extLst>
                      <a:ext uri="{FF2B5EF4-FFF2-40B4-BE49-F238E27FC236}">
                        <a16:creationId xmlns:a16="http://schemas.microsoft.com/office/drawing/2014/main" id="{F2B8AA27-899F-7186-5D43-79A3B3C5ECC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9" name="Oval 1618">
                    <a:extLst>
                      <a:ext uri="{FF2B5EF4-FFF2-40B4-BE49-F238E27FC236}">
                        <a16:creationId xmlns:a16="http://schemas.microsoft.com/office/drawing/2014/main" id="{D223EC9F-B183-89E4-0B43-A4095BDE17D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0" name="Oval 1619">
                    <a:extLst>
                      <a:ext uri="{FF2B5EF4-FFF2-40B4-BE49-F238E27FC236}">
                        <a16:creationId xmlns:a16="http://schemas.microsoft.com/office/drawing/2014/main" id="{73B77B79-DC37-0E39-81DE-37C151EB19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4" name="Group 1023">
                <a:extLst>
                  <a:ext uri="{FF2B5EF4-FFF2-40B4-BE49-F238E27FC236}">
                    <a16:creationId xmlns:a16="http://schemas.microsoft.com/office/drawing/2014/main" id="{A3D82A96-6139-EA88-D977-8E71FDED2D86}"/>
                  </a:ext>
                </a:extLst>
              </p:cNvPr>
              <p:cNvGrpSpPr/>
              <p:nvPr/>
            </p:nvGrpSpPr>
            <p:grpSpPr>
              <a:xfrm>
                <a:off x="7993543" y="2257718"/>
                <a:ext cx="971545" cy="53915"/>
                <a:chOff x="5754694" y="6008041"/>
                <a:chExt cx="971545" cy="53915"/>
              </a:xfrm>
            </p:grpSpPr>
            <p:grpSp>
              <p:nvGrpSpPr>
                <p:cNvPr id="1533" name="Group 1532">
                  <a:extLst>
                    <a:ext uri="{FF2B5EF4-FFF2-40B4-BE49-F238E27FC236}">
                      <a16:creationId xmlns:a16="http://schemas.microsoft.com/office/drawing/2014/main" id="{21A98654-046D-6E35-F646-9EA96A229C7B}"/>
                    </a:ext>
                  </a:extLst>
                </p:cNvPr>
                <p:cNvGrpSpPr/>
                <p:nvPr/>
              </p:nvGrpSpPr>
              <p:grpSpPr>
                <a:xfrm rot="10800000">
                  <a:off x="5825851" y="6008041"/>
                  <a:ext cx="242005" cy="46723"/>
                  <a:chOff x="7979724" y="3580291"/>
                  <a:chExt cx="242005" cy="43678"/>
                </a:xfrm>
              </p:grpSpPr>
              <p:sp>
                <p:nvSpPr>
                  <p:cNvPr id="1597" name="Oval 1596">
                    <a:extLst>
                      <a:ext uri="{FF2B5EF4-FFF2-40B4-BE49-F238E27FC236}">
                        <a16:creationId xmlns:a16="http://schemas.microsoft.com/office/drawing/2014/main" id="{5EBFEB6C-5D0E-E91A-B9B5-93EBEBBA4CB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8" name="Oval 1597">
                    <a:extLst>
                      <a:ext uri="{FF2B5EF4-FFF2-40B4-BE49-F238E27FC236}">
                        <a16:creationId xmlns:a16="http://schemas.microsoft.com/office/drawing/2014/main" id="{EA3B6508-62AD-41BA-5258-ABD12CD301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Oval 1598">
                    <a:extLst>
                      <a:ext uri="{FF2B5EF4-FFF2-40B4-BE49-F238E27FC236}">
                        <a16:creationId xmlns:a16="http://schemas.microsoft.com/office/drawing/2014/main" id="{ABC54CDF-8174-158F-D677-C1899734EB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0" name="Oval 1599">
                    <a:extLst>
                      <a:ext uri="{FF2B5EF4-FFF2-40B4-BE49-F238E27FC236}">
                        <a16:creationId xmlns:a16="http://schemas.microsoft.com/office/drawing/2014/main" id="{5454545D-FC4F-7A7C-244F-7515FAC1C87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1" name="Oval 1600">
                    <a:extLst>
                      <a:ext uri="{FF2B5EF4-FFF2-40B4-BE49-F238E27FC236}">
                        <a16:creationId xmlns:a16="http://schemas.microsoft.com/office/drawing/2014/main" id="{9F897D74-998C-52C2-B664-899058431D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Oval 1601">
                    <a:extLst>
                      <a:ext uri="{FF2B5EF4-FFF2-40B4-BE49-F238E27FC236}">
                        <a16:creationId xmlns:a16="http://schemas.microsoft.com/office/drawing/2014/main" id="{DB94E4FF-26B7-859F-3BDE-8380E575562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Oval 1602">
                    <a:extLst>
                      <a:ext uri="{FF2B5EF4-FFF2-40B4-BE49-F238E27FC236}">
                        <a16:creationId xmlns:a16="http://schemas.microsoft.com/office/drawing/2014/main" id="{879F9FEA-B49D-4C38-0FF9-CBB84BF458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4" name="Oval 1603">
                    <a:extLst>
                      <a:ext uri="{FF2B5EF4-FFF2-40B4-BE49-F238E27FC236}">
                        <a16:creationId xmlns:a16="http://schemas.microsoft.com/office/drawing/2014/main" id="{693DF9A3-01AA-7466-27CE-8FCA991F01D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4" name="Group 1533">
                  <a:extLst>
                    <a:ext uri="{FF2B5EF4-FFF2-40B4-BE49-F238E27FC236}">
                      <a16:creationId xmlns:a16="http://schemas.microsoft.com/office/drawing/2014/main" id="{3C57AF2F-0067-96BF-6527-F1652DB0AEA1}"/>
                    </a:ext>
                  </a:extLst>
                </p:cNvPr>
                <p:cNvGrpSpPr/>
                <p:nvPr/>
              </p:nvGrpSpPr>
              <p:grpSpPr>
                <a:xfrm>
                  <a:off x="5754694" y="6008857"/>
                  <a:ext cx="242005" cy="43678"/>
                  <a:chOff x="7979724" y="3580291"/>
                  <a:chExt cx="242005" cy="43678"/>
                </a:xfrm>
              </p:grpSpPr>
              <p:sp>
                <p:nvSpPr>
                  <p:cNvPr id="1589" name="Oval 1588">
                    <a:extLst>
                      <a:ext uri="{FF2B5EF4-FFF2-40B4-BE49-F238E27FC236}">
                        <a16:creationId xmlns:a16="http://schemas.microsoft.com/office/drawing/2014/main" id="{F7138438-1DA0-B115-09D9-B379C315B3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0" name="Oval 1589">
                    <a:extLst>
                      <a:ext uri="{FF2B5EF4-FFF2-40B4-BE49-F238E27FC236}">
                        <a16:creationId xmlns:a16="http://schemas.microsoft.com/office/drawing/2014/main" id="{D9B08F3E-49FD-4FD1-3D9F-C2C4046861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Oval 1590">
                    <a:extLst>
                      <a:ext uri="{FF2B5EF4-FFF2-40B4-BE49-F238E27FC236}">
                        <a16:creationId xmlns:a16="http://schemas.microsoft.com/office/drawing/2014/main" id="{31D30404-C66F-5956-146C-5AE84E8B6D8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Oval 1591">
                    <a:extLst>
                      <a:ext uri="{FF2B5EF4-FFF2-40B4-BE49-F238E27FC236}">
                        <a16:creationId xmlns:a16="http://schemas.microsoft.com/office/drawing/2014/main" id="{C9FD5ED4-8363-BC94-637F-63DBB1445B2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Oval 1592">
                    <a:extLst>
                      <a:ext uri="{FF2B5EF4-FFF2-40B4-BE49-F238E27FC236}">
                        <a16:creationId xmlns:a16="http://schemas.microsoft.com/office/drawing/2014/main" id="{138B407D-43A4-D1FC-EBC7-4B6A102AE3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Oval 1593">
                    <a:extLst>
                      <a:ext uri="{FF2B5EF4-FFF2-40B4-BE49-F238E27FC236}">
                        <a16:creationId xmlns:a16="http://schemas.microsoft.com/office/drawing/2014/main" id="{D20E3FCF-DD25-ACC5-BD7B-8158593945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5" name="Oval 1594">
                    <a:extLst>
                      <a:ext uri="{FF2B5EF4-FFF2-40B4-BE49-F238E27FC236}">
                        <a16:creationId xmlns:a16="http://schemas.microsoft.com/office/drawing/2014/main" id="{9FE1B578-A43D-DEE2-163C-D9691B6616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Oval 1595">
                    <a:extLst>
                      <a:ext uri="{FF2B5EF4-FFF2-40B4-BE49-F238E27FC236}">
                        <a16:creationId xmlns:a16="http://schemas.microsoft.com/office/drawing/2014/main" id="{56997EF8-54F1-0BF2-D8DA-28FF50E0DA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5" name="Group 1534">
                  <a:extLst>
                    <a:ext uri="{FF2B5EF4-FFF2-40B4-BE49-F238E27FC236}">
                      <a16:creationId xmlns:a16="http://schemas.microsoft.com/office/drawing/2014/main" id="{4329553A-B629-B875-619B-58C830CF4815}"/>
                    </a:ext>
                  </a:extLst>
                </p:cNvPr>
                <p:cNvGrpSpPr/>
                <p:nvPr/>
              </p:nvGrpSpPr>
              <p:grpSpPr>
                <a:xfrm rot="10800000">
                  <a:off x="6066894" y="6011217"/>
                  <a:ext cx="242005" cy="46723"/>
                  <a:chOff x="7979724" y="3580291"/>
                  <a:chExt cx="242005" cy="43678"/>
                </a:xfrm>
              </p:grpSpPr>
              <p:sp>
                <p:nvSpPr>
                  <p:cNvPr id="1581" name="Oval 1580">
                    <a:extLst>
                      <a:ext uri="{FF2B5EF4-FFF2-40B4-BE49-F238E27FC236}">
                        <a16:creationId xmlns:a16="http://schemas.microsoft.com/office/drawing/2014/main" id="{FD36A896-8E97-9515-5094-7B5589DCFF7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Oval 1581">
                    <a:extLst>
                      <a:ext uri="{FF2B5EF4-FFF2-40B4-BE49-F238E27FC236}">
                        <a16:creationId xmlns:a16="http://schemas.microsoft.com/office/drawing/2014/main" id="{414F9448-D107-319E-7417-29C02A73B6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3" name="Oval 1582">
                    <a:extLst>
                      <a:ext uri="{FF2B5EF4-FFF2-40B4-BE49-F238E27FC236}">
                        <a16:creationId xmlns:a16="http://schemas.microsoft.com/office/drawing/2014/main" id="{741DA8B7-19B1-B386-E2A8-8505A92F35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Oval 1583">
                    <a:extLst>
                      <a:ext uri="{FF2B5EF4-FFF2-40B4-BE49-F238E27FC236}">
                        <a16:creationId xmlns:a16="http://schemas.microsoft.com/office/drawing/2014/main" id="{7A70F8AE-33A6-2430-107D-651DA599364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Oval 1584">
                    <a:extLst>
                      <a:ext uri="{FF2B5EF4-FFF2-40B4-BE49-F238E27FC236}">
                        <a16:creationId xmlns:a16="http://schemas.microsoft.com/office/drawing/2014/main" id="{CEF5A50A-F5F3-0982-2042-7A7C0A12117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Oval 1585">
                    <a:extLst>
                      <a:ext uri="{FF2B5EF4-FFF2-40B4-BE49-F238E27FC236}">
                        <a16:creationId xmlns:a16="http://schemas.microsoft.com/office/drawing/2014/main" id="{0E619705-00E0-B4D7-00E1-BBA3EF52A6D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7" name="Oval 1586">
                    <a:extLst>
                      <a:ext uri="{FF2B5EF4-FFF2-40B4-BE49-F238E27FC236}">
                        <a16:creationId xmlns:a16="http://schemas.microsoft.com/office/drawing/2014/main" id="{4A04817C-133C-FF6F-BDDA-D96B16EBCFC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Oval 1587">
                    <a:extLst>
                      <a:ext uri="{FF2B5EF4-FFF2-40B4-BE49-F238E27FC236}">
                        <a16:creationId xmlns:a16="http://schemas.microsoft.com/office/drawing/2014/main" id="{D2BA42FE-72A3-7CB3-DBFE-EAA9BCB6FC8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6" name="Group 1535">
                  <a:extLst>
                    <a:ext uri="{FF2B5EF4-FFF2-40B4-BE49-F238E27FC236}">
                      <a16:creationId xmlns:a16="http://schemas.microsoft.com/office/drawing/2014/main" id="{6E29D216-8F34-C057-C642-5AA11A76B6E8}"/>
                    </a:ext>
                  </a:extLst>
                </p:cNvPr>
                <p:cNvGrpSpPr/>
                <p:nvPr/>
              </p:nvGrpSpPr>
              <p:grpSpPr>
                <a:xfrm rot="11689693">
                  <a:off x="5995737" y="6012033"/>
                  <a:ext cx="242005" cy="43678"/>
                  <a:chOff x="7979724" y="3580291"/>
                  <a:chExt cx="242005" cy="43678"/>
                </a:xfrm>
              </p:grpSpPr>
              <p:sp>
                <p:nvSpPr>
                  <p:cNvPr id="1573" name="Oval 1572">
                    <a:extLst>
                      <a:ext uri="{FF2B5EF4-FFF2-40B4-BE49-F238E27FC236}">
                        <a16:creationId xmlns:a16="http://schemas.microsoft.com/office/drawing/2014/main" id="{C36CFAFA-03DD-20E3-B931-2EA3A865836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Oval 1573">
                    <a:extLst>
                      <a:ext uri="{FF2B5EF4-FFF2-40B4-BE49-F238E27FC236}">
                        <a16:creationId xmlns:a16="http://schemas.microsoft.com/office/drawing/2014/main" id="{2A04501B-9310-661F-C9C0-038E5033F0C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Oval 1574">
                    <a:extLst>
                      <a:ext uri="{FF2B5EF4-FFF2-40B4-BE49-F238E27FC236}">
                        <a16:creationId xmlns:a16="http://schemas.microsoft.com/office/drawing/2014/main" id="{2A4DCE48-F06D-8109-AA95-B719FC61D9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6" name="Oval 1575">
                    <a:extLst>
                      <a:ext uri="{FF2B5EF4-FFF2-40B4-BE49-F238E27FC236}">
                        <a16:creationId xmlns:a16="http://schemas.microsoft.com/office/drawing/2014/main" id="{263A071F-7787-F1B1-4176-A8096633CE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Oval 1576">
                    <a:extLst>
                      <a:ext uri="{FF2B5EF4-FFF2-40B4-BE49-F238E27FC236}">
                        <a16:creationId xmlns:a16="http://schemas.microsoft.com/office/drawing/2014/main" id="{73962B5F-1CBB-25E5-8EF9-A5B3F5DCDAA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Oval 1577">
                    <a:extLst>
                      <a:ext uri="{FF2B5EF4-FFF2-40B4-BE49-F238E27FC236}">
                        <a16:creationId xmlns:a16="http://schemas.microsoft.com/office/drawing/2014/main" id="{17ACBBCF-5A61-C14D-3011-2E2BFCE8490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Oval 1578">
                    <a:extLst>
                      <a:ext uri="{FF2B5EF4-FFF2-40B4-BE49-F238E27FC236}">
                        <a16:creationId xmlns:a16="http://schemas.microsoft.com/office/drawing/2014/main" id="{1B0BB3F2-06B5-62F1-0B92-89E1559975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0" name="Oval 1579">
                    <a:extLst>
                      <a:ext uri="{FF2B5EF4-FFF2-40B4-BE49-F238E27FC236}">
                        <a16:creationId xmlns:a16="http://schemas.microsoft.com/office/drawing/2014/main" id="{C9367F34-9632-EE27-AF56-0BB37FDF21E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7" name="Group 1536">
                  <a:extLst>
                    <a:ext uri="{FF2B5EF4-FFF2-40B4-BE49-F238E27FC236}">
                      <a16:creationId xmlns:a16="http://schemas.microsoft.com/office/drawing/2014/main" id="{E025C78A-716C-E0EA-C55D-98BB58205F28}"/>
                    </a:ext>
                  </a:extLst>
                </p:cNvPr>
                <p:cNvGrpSpPr/>
                <p:nvPr/>
              </p:nvGrpSpPr>
              <p:grpSpPr>
                <a:xfrm rot="21292958">
                  <a:off x="6243191" y="6012057"/>
                  <a:ext cx="242005" cy="46723"/>
                  <a:chOff x="7979724" y="3580291"/>
                  <a:chExt cx="242005" cy="43678"/>
                </a:xfrm>
              </p:grpSpPr>
              <p:sp>
                <p:nvSpPr>
                  <p:cNvPr id="1565" name="Oval 1564">
                    <a:extLst>
                      <a:ext uri="{FF2B5EF4-FFF2-40B4-BE49-F238E27FC236}">
                        <a16:creationId xmlns:a16="http://schemas.microsoft.com/office/drawing/2014/main" id="{7CAF0B8B-8F51-5BAC-D1E0-3A83C4EE273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Oval 1565">
                    <a:extLst>
                      <a:ext uri="{FF2B5EF4-FFF2-40B4-BE49-F238E27FC236}">
                        <a16:creationId xmlns:a16="http://schemas.microsoft.com/office/drawing/2014/main" id="{BDECAF9A-7584-82C3-79AE-A976E19604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Oval 1566">
                    <a:extLst>
                      <a:ext uri="{FF2B5EF4-FFF2-40B4-BE49-F238E27FC236}">
                        <a16:creationId xmlns:a16="http://schemas.microsoft.com/office/drawing/2014/main" id="{3A5C925C-981E-1938-2900-C693BC8065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8" name="Oval 1567">
                    <a:extLst>
                      <a:ext uri="{FF2B5EF4-FFF2-40B4-BE49-F238E27FC236}">
                        <a16:creationId xmlns:a16="http://schemas.microsoft.com/office/drawing/2014/main" id="{1F5352DA-D7D5-778B-108E-6FAAB8B033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Oval 1568">
                    <a:extLst>
                      <a:ext uri="{FF2B5EF4-FFF2-40B4-BE49-F238E27FC236}">
                        <a16:creationId xmlns:a16="http://schemas.microsoft.com/office/drawing/2014/main" id="{14B4474A-EAE7-43B4-8674-EAE3798B3FC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0" name="Oval 1569">
                    <a:extLst>
                      <a:ext uri="{FF2B5EF4-FFF2-40B4-BE49-F238E27FC236}">
                        <a16:creationId xmlns:a16="http://schemas.microsoft.com/office/drawing/2014/main" id="{B6D00C30-43FB-CC2F-2043-832D17D320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Oval 1570">
                    <a:extLst>
                      <a:ext uri="{FF2B5EF4-FFF2-40B4-BE49-F238E27FC236}">
                        <a16:creationId xmlns:a16="http://schemas.microsoft.com/office/drawing/2014/main" id="{2530BE22-EEE2-A764-315B-29D3C320D57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Oval 1571">
                    <a:extLst>
                      <a:ext uri="{FF2B5EF4-FFF2-40B4-BE49-F238E27FC236}">
                        <a16:creationId xmlns:a16="http://schemas.microsoft.com/office/drawing/2014/main" id="{22CDAB97-4F16-80EE-BDEC-668E6D87A6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8" name="Group 1537">
                  <a:extLst>
                    <a:ext uri="{FF2B5EF4-FFF2-40B4-BE49-F238E27FC236}">
                      <a16:creationId xmlns:a16="http://schemas.microsoft.com/office/drawing/2014/main" id="{8FB7DC96-B902-66A3-6DA0-459DE8A006E2}"/>
                    </a:ext>
                  </a:extLst>
                </p:cNvPr>
                <p:cNvGrpSpPr/>
                <p:nvPr/>
              </p:nvGrpSpPr>
              <p:grpSpPr>
                <a:xfrm>
                  <a:off x="6172034" y="6012873"/>
                  <a:ext cx="242005" cy="43678"/>
                  <a:chOff x="7979724" y="3580291"/>
                  <a:chExt cx="242005" cy="43678"/>
                </a:xfrm>
              </p:grpSpPr>
              <p:sp>
                <p:nvSpPr>
                  <p:cNvPr id="1557" name="Oval 1556">
                    <a:extLst>
                      <a:ext uri="{FF2B5EF4-FFF2-40B4-BE49-F238E27FC236}">
                        <a16:creationId xmlns:a16="http://schemas.microsoft.com/office/drawing/2014/main" id="{2671A29B-BDD2-4F13-6533-375C5FFE1D7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8" name="Oval 1557">
                    <a:extLst>
                      <a:ext uri="{FF2B5EF4-FFF2-40B4-BE49-F238E27FC236}">
                        <a16:creationId xmlns:a16="http://schemas.microsoft.com/office/drawing/2014/main" id="{AB7D8737-BF41-B8E8-26E8-D50DB33F62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9" name="Oval 1558">
                    <a:extLst>
                      <a:ext uri="{FF2B5EF4-FFF2-40B4-BE49-F238E27FC236}">
                        <a16:creationId xmlns:a16="http://schemas.microsoft.com/office/drawing/2014/main" id="{0CF203BA-E422-1E8D-5EC6-991F248774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0" name="Oval 1559">
                    <a:extLst>
                      <a:ext uri="{FF2B5EF4-FFF2-40B4-BE49-F238E27FC236}">
                        <a16:creationId xmlns:a16="http://schemas.microsoft.com/office/drawing/2014/main" id="{ADC6D596-9FB5-928E-D66F-72F4636622D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1" name="Oval 1560">
                    <a:extLst>
                      <a:ext uri="{FF2B5EF4-FFF2-40B4-BE49-F238E27FC236}">
                        <a16:creationId xmlns:a16="http://schemas.microsoft.com/office/drawing/2014/main" id="{CF106CF5-216B-6DB2-765B-DAB7A6159F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2" name="Oval 1561">
                    <a:extLst>
                      <a:ext uri="{FF2B5EF4-FFF2-40B4-BE49-F238E27FC236}">
                        <a16:creationId xmlns:a16="http://schemas.microsoft.com/office/drawing/2014/main" id="{6F4CEE2D-E185-0654-6339-0473AE35E98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3" name="Oval 1562">
                    <a:extLst>
                      <a:ext uri="{FF2B5EF4-FFF2-40B4-BE49-F238E27FC236}">
                        <a16:creationId xmlns:a16="http://schemas.microsoft.com/office/drawing/2014/main" id="{495E5A89-B46D-F7DF-3226-D0C19542895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Oval 1563">
                    <a:extLst>
                      <a:ext uri="{FF2B5EF4-FFF2-40B4-BE49-F238E27FC236}">
                        <a16:creationId xmlns:a16="http://schemas.microsoft.com/office/drawing/2014/main" id="{A572CC55-9904-104E-AF0C-7A1790131F5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9" name="Group 1538">
                  <a:extLst>
                    <a:ext uri="{FF2B5EF4-FFF2-40B4-BE49-F238E27FC236}">
                      <a16:creationId xmlns:a16="http://schemas.microsoft.com/office/drawing/2014/main" id="{46E32A01-F74C-F084-91CB-6D5287C28961}"/>
                    </a:ext>
                  </a:extLst>
                </p:cNvPr>
                <p:cNvGrpSpPr/>
                <p:nvPr/>
              </p:nvGrpSpPr>
              <p:grpSpPr>
                <a:xfrm rot="10800000">
                  <a:off x="6484234" y="6015233"/>
                  <a:ext cx="242005" cy="46723"/>
                  <a:chOff x="7979724" y="3580291"/>
                  <a:chExt cx="242005" cy="43678"/>
                </a:xfrm>
              </p:grpSpPr>
              <p:sp>
                <p:nvSpPr>
                  <p:cNvPr id="1549" name="Oval 1548">
                    <a:extLst>
                      <a:ext uri="{FF2B5EF4-FFF2-40B4-BE49-F238E27FC236}">
                        <a16:creationId xmlns:a16="http://schemas.microsoft.com/office/drawing/2014/main" id="{D75A5E09-9BEB-8F88-BBDF-E298718C2C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Oval 1549">
                    <a:extLst>
                      <a:ext uri="{FF2B5EF4-FFF2-40B4-BE49-F238E27FC236}">
                        <a16:creationId xmlns:a16="http://schemas.microsoft.com/office/drawing/2014/main" id="{101D3A17-CFE6-0F78-134D-F003870E7FD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1" name="Oval 1550">
                    <a:extLst>
                      <a:ext uri="{FF2B5EF4-FFF2-40B4-BE49-F238E27FC236}">
                        <a16:creationId xmlns:a16="http://schemas.microsoft.com/office/drawing/2014/main" id="{75EA4D75-C5B1-7502-851A-C5B924877E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2" name="Oval 1551">
                    <a:extLst>
                      <a:ext uri="{FF2B5EF4-FFF2-40B4-BE49-F238E27FC236}">
                        <a16:creationId xmlns:a16="http://schemas.microsoft.com/office/drawing/2014/main" id="{321FF723-2869-5340-59C0-76D4D3D107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Oval 1552">
                    <a:extLst>
                      <a:ext uri="{FF2B5EF4-FFF2-40B4-BE49-F238E27FC236}">
                        <a16:creationId xmlns:a16="http://schemas.microsoft.com/office/drawing/2014/main" id="{7E625213-FFE4-DF92-A629-31D5AAFD92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4" name="Oval 1553">
                    <a:extLst>
                      <a:ext uri="{FF2B5EF4-FFF2-40B4-BE49-F238E27FC236}">
                        <a16:creationId xmlns:a16="http://schemas.microsoft.com/office/drawing/2014/main" id="{FD7A2F32-6F18-608F-126E-0DD1353BF8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5" name="Oval 1554">
                    <a:extLst>
                      <a:ext uri="{FF2B5EF4-FFF2-40B4-BE49-F238E27FC236}">
                        <a16:creationId xmlns:a16="http://schemas.microsoft.com/office/drawing/2014/main" id="{C450E702-2018-86DC-1FA3-19EDB1DB02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Oval 1555">
                    <a:extLst>
                      <a:ext uri="{FF2B5EF4-FFF2-40B4-BE49-F238E27FC236}">
                        <a16:creationId xmlns:a16="http://schemas.microsoft.com/office/drawing/2014/main" id="{9055BBE8-A16A-ED98-A760-7FB7003346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0" name="Group 1539">
                  <a:extLst>
                    <a:ext uri="{FF2B5EF4-FFF2-40B4-BE49-F238E27FC236}">
                      <a16:creationId xmlns:a16="http://schemas.microsoft.com/office/drawing/2014/main" id="{5005D2D6-3555-2C95-60CF-4F1AB7D8DC97}"/>
                    </a:ext>
                  </a:extLst>
                </p:cNvPr>
                <p:cNvGrpSpPr/>
                <p:nvPr/>
              </p:nvGrpSpPr>
              <p:grpSpPr>
                <a:xfrm>
                  <a:off x="6413077" y="6016049"/>
                  <a:ext cx="242005" cy="43678"/>
                  <a:chOff x="7979724" y="3580291"/>
                  <a:chExt cx="242005" cy="43678"/>
                </a:xfrm>
              </p:grpSpPr>
              <p:sp>
                <p:nvSpPr>
                  <p:cNvPr id="1541" name="Oval 1540">
                    <a:extLst>
                      <a:ext uri="{FF2B5EF4-FFF2-40B4-BE49-F238E27FC236}">
                        <a16:creationId xmlns:a16="http://schemas.microsoft.com/office/drawing/2014/main" id="{9D192DBC-0DB7-A455-0566-62097FF6BA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Oval 1541">
                    <a:extLst>
                      <a:ext uri="{FF2B5EF4-FFF2-40B4-BE49-F238E27FC236}">
                        <a16:creationId xmlns:a16="http://schemas.microsoft.com/office/drawing/2014/main" id="{E5560C7D-6729-627E-6331-38A2E4CE1D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 name="Oval 1542">
                    <a:extLst>
                      <a:ext uri="{FF2B5EF4-FFF2-40B4-BE49-F238E27FC236}">
                        <a16:creationId xmlns:a16="http://schemas.microsoft.com/office/drawing/2014/main" id="{148904C0-8D53-BFD1-6FB5-3DAAAB105C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Oval 1543">
                    <a:extLst>
                      <a:ext uri="{FF2B5EF4-FFF2-40B4-BE49-F238E27FC236}">
                        <a16:creationId xmlns:a16="http://schemas.microsoft.com/office/drawing/2014/main" id="{616C44BF-31B2-8304-5C4C-D5198BA0C9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 name="Oval 1544">
                    <a:extLst>
                      <a:ext uri="{FF2B5EF4-FFF2-40B4-BE49-F238E27FC236}">
                        <a16:creationId xmlns:a16="http://schemas.microsoft.com/office/drawing/2014/main" id="{D17B4AAE-8C80-11CA-3D09-0C07B607F8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Oval 1545">
                    <a:extLst>
                      <a:ext uri="{FF2B5EF4-FFF2-40B4-BE49-F238E27FC236}">
                        <a16:creationId xmlns:a16="http://schemas.microsoft.com/office/drawing/2014/main" id="{8749FA55-FC75-0CC0-34DF-B1B6887CF8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Oval 1546">
                    <a:extLst>
                      <a:ext uri="{FF2B5EF4-FFF2-40B4-BE49-F238E27FC236}">
                        <a16:creationId xmlns:a16="http://schemas.microsoft.com/office/drawing/2014/main" id="{9AB21B4F-61C5-8932-347F-9AE69BD7CE8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8" name="Oval 1547">
                    <a:extLst>
                      <a:ext uri="{FF2B5EF4-FFF2-40B4-BE49-F238E27FC236}">
                        <a16:creationId xmlns:a16="http://schemas.microsoft.com/office/drawing/2014/main" id="{AD7A6B48-989B-3E90-7C8F-BE67C9F903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5" name="Group 1024">
                <a:extLst>
                  <a:ext uri="{FF2B5EF4-FFF2-40B4-BE49-F238E27FC236}">
                    <a16:creationId xmlns:a16="http://schemas.microsoft.com/office/drawing/2014/main" id="{663E14C5-88B1-09BC-89CA-352F596C9BC8}"/>
                  </a:ext>
                </a:extLst>
              </p:cNvPr>
              <p:cNvGrpSpPr/>
              <p:nvPr/>
            </p:nvGrpSpPr>
            <p:grpSpPr>
              <a:xfrm>
                <a:off x="8884216" y="2244666"/>
                <a:ext cx="971545" cy="53915"/>
                <a:chOff x="5754694" y="6008041"/>
                <a:chExt cx="971545" cy="53915"/>
              </a:xfrm>
            </p:grpSpPr>
            <p:grpSp>
              <p:nvGrpSpPr>
                <p:cNvPr id="1461" name="Group 1460">
                  <a:extLst>
                    <a:ext uri="{FF2B5EF4-FFF2-40B4-BE49-F238E27FC236}">
                      <a16:creationId xmlns:a16="http://schemas.microsoft.com/office/drawing/2014/main" id="{DB625020-2F17-085E-452A-2FE5EEBE68A5}"/>
                    </a:ext>
                  </a:extLst>
                </p:cNvPr>
                <p:cNvGrpSpPr/>
                <p:nvPr/>
              </p:nvGrpSpPr>
              <p:grpSpPr>
                <a:xfrm rot="10800000">
                  <a:off x="5825851" y="6008041"/>
                  <a:ext cx="242005" cy="46723"/>
                  <a:chOff x="7979724" y="3580291"/>
                  <a:chExt cx="242005" cy="43678"/>
                </a:xfrm>
              </p:grpSpPr>
              <p:sp>
                <p:nvSpPr>
                  <p:cNvPr id="1525" name="Oval 1524">
                    <a:extLst>
                      <a:ext uri="{FF2B5EF4-FFF2-40B4-BE49-F238E27FC236}">
                        <a16:creationId xmlns:a16="http://schemas.microsoft.com/office/drawing/2014/main" id="{5A669804-C591-2435-CBA7-E86C6ABEA5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6" name="Oval 1525">
                    <a:extLst>
                      <a:ext uri="{FF2B5EF4-FFF2-40B4-BE49-F238E27FC236}">
                        <a16:creationId xmlns:a16="http://schemas.microsoft.com/office/drawing/2014/main" id="{7FBE6813-9ADD-D658-8CB1-6048BD9731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7" name="Oval 1526">
                    <a:extLst>
                      <a:ext uri="{FF2B5EF4-FFF2-40B4-BE49-F238E27FC236}">
                        <a16:creationId xmlns:a16="http://schemas.microsoft.com/office/drawing/2014/main" id="{EC2FC411-8F23-0B8C-5682-F007813AC8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Oval 1527">
                    <a:extLst>
                      <a:ext uri="{FF2B5EF4-FFF2-40B4-BE49-F238E27FC236}">
                        <a16:creationId xmlns:a16="http://schemas.microsoft.com/office/drawing/2014/main" id="{BD97F19A-6F5E-0824-E0AC-024DB26381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Oval 1528">
                    <a:extLst>
                      <a:ext uri="{FF2B5EF4-FFF2-40B4-BE49-F238E27FC236}">
                        <a16:creationId xmlns:a16="http://schemas.microsoft.com/office/drawing/2014/main" id="{97E4B2C9-4652-6E0C-73A2-D8F47A78BA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0" name="Oval 1529">
                    <a:extLst>
                      <a:ext uri="{FF2B5EF4-FFF2-40B4-BE49-F238E27FC236}">
                        <a16:creationId xmlns:a16="http://schemas.microsoft.com/office/drawing/2014/main" id="{6F4287C0-E261-0F49-F7A8-CC04911CBA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1" name="Oval 1530">
                    <a:extLst>
                      <a:ext uri="{FF2B5EF4-FFF2-40B4-BE49-F238E27FC236}">
                        <a16:creationId xmlns:a16="http://schemas.microsoft.com/office/drawing/2014/main" id="{04E76D51-51A4-3F08-D909-C1984AF1D0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2" name="Oval 1531">
                    <a:extLst>
                      <a:ext uri="{FF2B5EF4-FFF2-40B4-BE49-F238E27FC236}">
                        <a16:creationId xmlns:a16="http://schemas.microsoft.com/office/drawing/2014/main" id="{C7C0B9B8-2991-EA7A-171C-ED4796F4517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2" name="Group 1461">
                  <a:extLst>
                    <a:ext uri="{FF2B5EF4-FFF2-40B4-BE49-F238E27FC236}">
                      <a16:creationId xmlns:a16="http://schemas.microsoft.com/office/drawing/2014/main" id="{74DADDFA-9EC3-F812-4BD6-5422B4965098}"/>
                    </a:ext>
                  </a:extLst>
                </p:cNvPr>
                <p:cNvGrpSpPr/>
                <p:nvPr/>
              </p:nvGrpSpPr>
              <p:grpSpPr>
                <a:xfrm>
                  <a:off x="5754694" y="6008857"/>
                  <a:ext cx="242005" cy="43678"/>
                  <a:chOff x="7979724" y="3580291"/>
                  <a:chExt cx="242005" cy="43678"/>
                </a:xfrm>
              </p:grpSpPr>
              <p:sp>
                <p:nvSpPr>
                  <p:cNvPr id="1517" name="Oval 1516">
                    <a:extLst>
                      <a:ext uri="{FF2B5EF4-FFF2-40B4-BE49-F238E27FC236}">
                        <a16:creationId xmlns:a16="http://schemas.microsoft.com/office/drawing/2014/main" id="{F0E60CC0-D5BB-07F3-B55C-218D33977F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8" name="Oval 1517">
                    <a:extLst>
                      <a:ext uri="{FF2B5EF4-FFF2-40B4-BE49-F238E27FC236}">
                        <a16:creationId xmlns:a16="http://schemas.microsoft.com/office/drawing/2014/main" id="{E028BA69-9FF6-7E08-E307-47CBFFA646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Oval 1518">
                    <a:extLst>
                      <a:ext uri="{FF2B5EF4-FFF2-40B4-BE49-F238E27FC236}">
                        <a16:creationId xmlns:a16="http://schemas.microsoft.com/office/drawing/2014/main" id="{7920AFF5-A667-9144-D384-E1E12BEF42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Oval 1519">
                    <a:extLst>
                      <a:ext uri="{FF2B5EF4-FFF2-40B4-BE49-F238E27FC236}">
                        <a16:creationId xmlns:a16="http://schemas.microsoft.com/office/drawing/2014/main" id="{41716775-0DC5-2A60-9FCB-196EC7C893E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1" name="Oval 1520">
                    <a:extLst>
                      <a:ext uri="{FF2B5EF4-FFF2-40B4-BE49-F238E27FC236}">
                        <a16:creationId xmlns:a16="http://schemas.microsoft.com/office/drawing/2014/main" id="{8C7C851C-78CA-B443-4BE2-7DB8164471E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Oval 1521">
                    <a:extLst>
                      <a:ext uri="{FF2B5EF4-FFF2-40B4-BE49-F238E27FC236}">
                        <a16:creationId xmlns:a16="http://schemas.microsoft.com/office/drawing/2014/main" id="{752D2C11-80F8-2BBB-EFBE-CA0E543CAFD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3" name="Oval 1522">
                    <a:extLst>
                      <a:ext uri="{FF2B5EF4-FFF2-40B4-BE49-F238E27FC236}">
                        <a16:creationId xmlns:a16="http://schemas.microsoft.com/office/drawing/2014/main" id="{8A37F20F-6A0F-3C2C-A8A6-D9E2C22C79F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4" name="Oval 1523">
                    <a:extLst>
                      <a:ext uri="{FF2B5EF4-FFF2-40B4-BE49-F238E27FC236}">
                        <a16:creationId xmlns:a16="http://schemas.microsoft.com/office/drawing/2014/main" id="{1DB4BB61-665B-EAAA-4BCD-8EEAB4FA61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3" name="Group 1462">
                  <a:extLst>
                    <a:ext uri="{FF2B5EF4-FFF2-40B4-BE49-F238E27FC236}">
                      <a16:creationId xmlns:a16="http://schemas.microsoft.com/office/drawing/2014/main" id="{0486739B-A7E0-6C8B-0EAE-C42964FFB61E}"/>
                    </a:ext>
                  </a:extLst>
                </p:cNvPr>
                <p:cNvGrpSpPr/>
                <p:nvPr/>
              </p:nvGrpSpPr>
              <p:grpSpPr>
                <a:xfrm rot="10800000">
                  <a:off x="6066894" y="6011217"/>
                  <a:ext cx="242005" cy="46723"/>
                  <a:chOff x="7979724" y="3580291"/>
                  <a:chExt cx="242005" cy="43678"/>
                </a:xfrm>
              </p:grpSpPr>
              <p:sp>
                <p:nvSpPr>
                  <p:cNvPr id="1509" name="Oval 1508">
                    <a:extLst>
                      <a:ext uri="{FF2B5EF4-FFF2-40B4-BE49-F238E27FC236}">
                        <a16:creationId xmlns:a16="http://schemas.microsoft.com/office/drawing/2014/main" id="{63DD0623-05B0-0744-30C9-FC2BECA2BC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0" name="Oval 1509">
                    <a:extLst>
                      <a:ext uri="{FF2B5EF4-FFF2-40B4-BE49-F238E27FC236}">
                        <a16:creationId xmlns:a16="http://schemas.microsoft.com/office/drawing/2014/main" id="{FACD1561-A441-7004-7388-A6A7EBD52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5255BF12-EB9C-5221-AE1E-3CDEF5C2AB3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Oval 1511">
                    <a:extLst>
                      <a:ext uri="{FF2B5EF4-FFF2-40B4-BE49-F238E27FC236}">
                        <a16:creationId xmlns:a16="http://schemas.microsoft.com/office/drawing/2014/main" id="{D3C721D1-F48F-D58B-D6DC-C1DB68176F7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Oval 1512">
                    <a:extLst>
                      <a:ext uri="{FF2B5EF4-FFF2-40B4-BE49-F238E27FC236}">
                        <a16:creationId xmlns:a16="http://schemas.microsoft.com/office/drawing/2014/main" id="{FC495552-A2E5-FDC0-2707-C6DE2FDC430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4" name="Oval 1513">
                    <a:extLst>
                      <a:ext uri="{FF2B5EF4-FFF2-40B4-BE49-F238E27FC236}">
                        <a16:creationId xmlns:a16="http://schemas.microsoft.com/office/drawing/2014/main" id="{4915ED27-8C22-BA21-4B59-1E8AB52372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5" name="Oval 1514">
                    <a:extLst>
                      <a:ext uri="{FF2B5EF4-FFF2-40B4-BE49-F238E27FC236}">
                        <a16:creationId xmlns:a16="http://schemas.microsoft.com/office/drawing/2014/main" id="{77B6BEF0-3CA0-82E2-0ADB-7E8E0B8D67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Oval 1515">
                    <a:extLst>
                      <a:ext uri="{FF2B5EF4-FFF2-40B4-BE49-F238E27FC236}">
                        <a16:creationId xmlns:a16="http://schemas.microsoft.com/office/drawing/2014/main" id="{ADDA90D4-65AE-1644-1244-D3F09DB93D7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4" name="Group 1463">
                  <a:extLst>
                    <a:ext uri="{FF2B5EF4-FFF2-40B4-BE49-F238E27FC236}">
                      <a16:creationId xmlns:a16="http://schemas.microsoft.com/office/drawing/2014/main" id="{C47EEB0F-2084-3CD6-261C-656518619E83}"/>
                    </a:ext>
                  </a:extLst>
                </p:cNvPr>
                <p:cNvGrpSpPr/>
                <p:nvPr/>
              </p:nvGrpSpPr>
              <p:grpSpPr>
                <a:xfrm rot="11689693">
                  <a:off x="5995737" y="6012033"/>
                  <a:ext cx="242005" cy="43678"/>
                  <a:chOff x="7979724" y="3580291"/>
                  <a:chExt cx="242005" cy="43678"/>
                </a:xfrm>
              </p:grpSpPr>
              <p:sp>
                <p:nvSpPr>
                  <p:cNvPr id="1501" name="Oval 1500">
                    <a:extLst>
                      <a:ext uri="{FF2B5EF4-FFF2-40B4-BE49-F238E27FC236}">
                        <a16:creationId xmlns:a16="http://schemas.microsoft.com/office/drawing/2014/main" id="{522871CC-85AE-7264-FB86-565D723E79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Oval 1501">
                    <a:extLst>
                      <a:ext uri="{FF2B5EF4-FFF2-40B4-BE49-F238E27FC236}">
                        <a16:creationId xmlns:a16="http://schemas.microsoft.com/office/drawing/2014/main" id="{873420AA-54F3-D3EC-6D13-BEE1BBB489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a:extLst>
                      <a:ext uri="{FF2B5EF4-FFF2-40B4-BE49-F238E27FC236}">
                        <a16:creationId xmlns:a16="http://schemas.microsoft.com/office/drawing/2014/main" id="{5E6780D4-F9F7-FA63-4A22-148B14F305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Oval 1503">
                    <a:extLst>
                      <a:ext uri="{FF2B5EF4-FFF2-40B4-BE49-F238E27FC236}">
                        <a16:creationId xmlns:a16="http://schemas.microsoft.com/office/drawing/2014/main" id="{1AC6BFBA-5FE1-957B-B106-CCF9C616CF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 name="Oval 1504">
                    <a:extLst>
                      <a:ext uri="{FF2B5EF4-FFF2-40B4-BE49-F238E27FC236}">
                        <a16:creationId xmlns:a16="http://schemas.microsoft.com/office/drawing/2014/main" id="{A6CBA6C3-5B20-2C57-53C1-986E438AF46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6" name="Oval 1505">
                    <a:extLst>
                      <a:ext uri="{FF2B5EF4-FFF2-40B4-BE49-F238E27FC236}">
                        <a16:creationId xmlns:a16="http://schemas.microsoft.com/office/drawing/2014/main" id="{FF79FA4E-018A-40A7-CD1B-F534FA170B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Oval 1506">
                    <a:extLst>
                      <a:ext uri="{FF2B5EF4-FFF2-40B4-BE49-F238E27FC236}">
                        <a16:creationId xmlns:a16="http://schemas.microsoft.com/office/drawing/2014/main" id="{6753501B-D42C-0570-43D7-71A88D69F5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Oval 1507">
                    <a:extLst>
                      <a:ext uri="{FF2B5EF4-FFF2-40B4-BE49-F238E27FC236}">
                        <a16:creationId xmlns:a16="http://schemas.microsoft.com/office/drawing/2014/main" id="{21B435BD-A8A1-2282-DA8B-3BD86F5B48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5" name="Group 1464">
                  <a:extLst>
                    <a:ext uri="{FF2B5EF4-FFF2-40B4-BE49-F238E27FC236}">
                      <a16:creationId xmlns:a16="http://schemas.microsoft.com/office/drawing/2014/main" id="{7C55B93F-0D6E-3364-D5BE-C41F5C0E9CF6}"/>
                    </a:ext>
                  </a:extLst>
                </p:cNvPr>
                <p:cNvGrpSpPr/>
                <p:nvPr/>
              </p:nvGrpSpPr>
              <p:grpSpPr>
                <a:xfrm rot="21292958">
                  <a:off x="6243191" y="6012057"/>
                  <a:ext cx="242005" cy="46723"/>
                  <a:chOff x="7979724" y="3580291"/>
                  <a:chExt cx="242005" cy="43678"/>
                </a:xfrm>
              </p:grpSpPr>
              <p:sp>
                <p:nvSpPr>
                  <p:cNvPr id="1493" name="Oval 1492">
                    <a:extLst>
                      <a:ext uri="{FF2B5EF4-FFF2-40B4-BE49-F238E27FC236}">
                        <a16:creationId xmlns:a16="http://schemas.microsoft.com/office/drawing/2014/main" id="{405B968B-A59A-6172-85E7-37E32AD0AE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Oval 1493">
                    <a:extLst>
                      <a:ext uri="{FF2B5EF4-FFF2-40B4-BE49-F238E27FC236}">
                        <a16:creationId xmlns:a16="http://schemas.microsoft.com/office/drawing/2014/main" id="{75C96025-A0CC-AE7E-3581-7115794FE65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Oval 1494">
                    <a:extLst>
                      <a:ext uri="{FF2B5EF4-FFF2-40B4-BE49-F238E27FC236}">
                        <a16:creationId xmlns:a16="http://schemas.microsoft.com/office/drawing/2014/main" id="{29E03087-6C7B-6EBA-E9DB-AE9D66F606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6" name="Oval 1495">
                    <a:extLst>
                      <a:ext uri="{FF2B5EF4-FFF2-40B4-BE49-F238E27FC236}">
                        <a16:creationId xmlns:a16="http://schemas.microsoft.com/office/drawing/2014/main" id="{AED3A83C-7F1C-D406-10EA-6F847F80ED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Oval 1496">
                    <a:extLst>
                      <a:ext uri="{FF2B5EF4-FFF2-40B4-BE49-F238E27FC236}">
                        <a16:creationId xmlns:a16="http://schemas.microsoft.com/office/drawing/2014/main" id="{32D4C883-0E28-81A8-8AFF-ABA51893FE1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Oval 1497">
                    <a:extLst>
                      <a:ext uri="{FF2B5EF4-FFF2-40B4-BE49-F238E27FC236}">
                        <a16:creationId xmlns:a16="http://schemas.microsoft.com/office/drawing/2014/main" id="{2664C792-40A1-4918-BBC8-CD73921522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9" name="Oval 1498">
                    <a:extLst>
                      <a:ext uri="{FF2B5EF4-FFF2-40B4-BE49-F238E27FC236}">
                        <a16:creationId xmlns:a16="http://schemas.microsoft.com/office/drawing/2014/main" id="{445FE08B-9F78-25AD-F2DD-4039724012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Oval 1499">
                    <a:extLst>
                      <a:ext uri="{FF2B5EF4-FFF2-40B4-BE49-F238E27FC236}">
                        <a16:creationId xmlns:a16="http://schemas.microsoft.com/office/drawing/2014/main" id="{BF2FFE14-D356-80BE-6075-C0B029EEF9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6" name="Group 1465">
                  <a:extLst>
                    <a:ext uri="{FF2B5EF4-FFF2-40B4-BE49-F238E27FC236}">
                      <a16:creationId xmlns:a16="http://schemas.microsoft.com/office/drawing/2014/main" id="{2BA24988-FC87-4E38-3262-2B0717139B7E}"/>
                    </a:ext>
                  </a:extLst>
                </p:cNvPr>
                <p:cNvGrpSpPr/>
                <p:nvPr/>
              </p:nvGrpSpPr>
              <p:grpSpPr>
                <a:xfrm>
                  <a:off x="6172034" y="6012873"/>
                  <a:ext cx="242005" cy="43678"/>
                  <a:chOff x="7979724" y="3580291"/>
                  <a:chExt cx="242005" cy="43678"/>
                </a:xfrm>
              </p:grpSpPr>
              <p:sp>
                <p:nvSpPr>
                  <p:cNvPr id="1485" name="Oval 1484">
                    <a:extLst>
                      <a:ext uri="{FF2B5EF4-FFF2-40B4-BE49-F238E27FC236}">
                        <a16:creationId xmlns:a16="http://schemas.microsoft.com/office/drawing/2014/main" id="{4804C7F2-9D69-A13F-F6F4-0D19BE6461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Oval 1485">
                    <a:extLst>
                      <a:ext uri="{FF2B5EF4-FFF2-40B4-BE49-F238E27FC236}">
                        <a16:creationId xmlns:a16="http://schemas.microsoft.com/office/drawing/2014/main" id="{636DEFA3-B7AE-867F-9883-A14AE225F5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Oval 1486">
                    <a:extLst>
                      <a:ext uri="{FF2B5EF4-FFF2-40B4-BE49-F238E27FC236}">
                        <a16:creationId xmlns:a16="http://schemas.microsoft.com/office/drawing/2014/main" id="{241C2C0C-54B9-D237-0292-E33204013C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Oval 1487">
                    <a:extLst>
                      <a:ext uri="{FF2B5EF4-FFF2-40B4-BE49-F238E27FC236}">
                        <a16:creationId xmlns:a16="http://schemas.microsoft.com/office/drawing/2014/main" id="{94C6DA75-44D5-E86A-A9BE-9CE3330A56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Oval 1488">
                    <a:extLst>
                      <a:ext uri="{FF2B5EF4-FFF2-40B4-BE49-F238E27FC236}">
                        <a16:creationId xmlns:a16="http://schemas.microsoft.com/office/drawing/2014/main" id="{7E4D7994-1BD4-2BFC-D0A2-E77D413740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Oval 1489">
                    <a:extLst>
                      <a:ext uri="{FF2B5EF4-FFF2-40B4-BE49-F238E27FC236}">
                        <a16:creationId xmlns:a16="http://schemas.microsoft.com/office/drawing/2014/main" id="{16589C00-CEC4-6655-6EF9-26063C98987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1" name="Oval 1490">
                    <a:extLst>
                      <a:ext uri="{FF2B5EF4-FFF2-40B4-BE49-F238E27FC236}">
                        <a16:creationId xmlns:a16="http://schemas.microsoft.com/office/drawing/2014/main" id="{7E6E485B-9C87-B08D-F698-673DE2DDD6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2" name="Oval 1491">
                    <a:extLst>
                      <a:ext uri="{FF2B5EF4-FFF2-40B4-BE49-F238E27FC236}">
                        <a16:creationId xmlns:a16="http://schemas.microsoft.com/office/drawing/2014/main" id="{DE4DCFDE-C08E-1CCB-DD51-8AE2B491B9D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7" name="Group 1466">
                  <a:extLst>
                    <a:ext uri="{FF2B5EF4-FFF2-40B4-BE49-F238E27FC236}">
                      <a16:creationId xmlns:a16="http://schemas.microsoft.com/office/drawing/2014/main" id="{6057A482-BE77-01BD-AD70-BED06ABFC7AC}"/>
                    </a:ext>
                  </a:extLst>
                </p:cNvPr>
                <p:cNvGrpSpPr/>
                <p:nvPr/>
              </p:nvGrpSpPr>
              <p:grpSpPr>
                <a:xfrm rot="10800000">
                  <a:off x="6484234" y="6015233"/>
                  <a:ext cx="242005" cy="46723"/>
                  <a:chOff x="7979724" y="3580291"/>
                  <a:chExt cx="242005" cy="43678"/>
                </a:xfrm>
              </p:grpSpPr>
              <p:sp>
                <p:nvSpPr>
                  <p:cNvPr id="1477" name="Oval 1476">
                    <a:extLst>
                      <a:ext uri="{FF2B5EF4-FFF2-40B4-BE49-F238E27FC236}">
                        <a16:creationId xmlns:a16="http://schemas.microsoft.com/office/drawing/2014/main" id="{9284EA2E-BE9D-128E-2AB9-B89AB57F3C0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Oval 1477">
                    <a:extLst>
                      <a:ext uri="{FF2B5EF4-FFF2-40B4-BE49-F238E27FC236}">
                        <a16:creationId xmlns:a16="http://schemas.microsoft.com/office/drawing/2014/main" id="{ABB640C3-17AA-689C-8417-18C01C5406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Oval 1478">
                    <a:extLst>
                      <a:ext uri="{FF2B5EF4-FFF2-40B4-BE49-F238E27FC236}">
                        <a16:creationId xmlns:a16="http://schemas.microsoft.com/office/drawing/2014/main" id="{012F499E-D236-3492-2950-4044E0220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Oval 1479">
                    <a:extLst>
                      <a:ext uri="{FF2B5EF4-FFF2-40B4-BE49-F238E27FC236}">
                        <a16:creationId xmlns:a16="http://schemas.microsoft.com/office/drawing/2014/main" id="{51FACB67-AED7-0E5D-A77B-72002A17ED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Oval 1480">
                    <a:extLst>
                      <a:ext uri="{FF2B5EF4-FFF2-40B4-BE49-F238E27FC236}">
                        <a16:creationId xmlns:a16="http://schemas.microsoft.com/office/drawing/2014/main" id="{65E849E6-42C9-34EE-6F8F-D99186DD70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2" name="Oval 1481">
                    <a:extLst>
                      <a:ext uri="{FF2B5EF4-FFF2-40B4-BE49-F238E27FC236}">
                        <a16:creationId xmlns:a16="http://schemas.microsoft.com/office/drawing/2014/main" id="{63278CF4-505D-D0A3-BAB6-2057213967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3" name="Oval 1482">
                    <a:extLst>
                      <a:ext uri="{FF2B5EF4-FFF2-40B4-BE49-F238E27FC236}">
                        <a16:creationId xmlns:a16="http://schemas.microsoft.com/office/drawing/2014/main" id="{4EB63F4F-7806-7366-DD91-3336D6C8922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 name="Oval 1483">
                    <a:extLst>
                      <a:ext uri="{FF2B5EF4-FFF2-40B4-BE49-F238E27FC236}">
                        <a16:creationId xmlns:a16="http://schemas.microsoft.com/office/drawing/2014/main" id="{FAAA21DB-7989-25BB-CD6F-6C47FCBD444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8" name="Group 1467">
                  <a:extLst>
                    <a:ext uri="{FF2B5EF4-FFF2-40B4-BE49-F238E27FC236}">
                      <a16:creationId xmlns:a16="http://schemas.microsoft.com/office/drawing/2014/main" id="{61F665CC-36DB-16DB-4ED1-59DF2623A0CD}"/>
                    </a:ext>
                  </a:extLst>
                </p:cNvPr>
                <p:cNvGrpSpPr/>
                <p:nvPr/>
              </p:nvGrpSpPr>
              <p:grpSpPr>
                <a:xfrm>
                  <a:off x="6413077" y="6016049"/>
                  <a:ext cx="242005" cy="43678"/>
                  <a:chOff x="7979724" y="3580291"/>
                  <a:chExt cx="242005" cy="43678"/>
                </a:xfrm>
              </p:grpSpPr>
              <p:sp>
                <p:nvSpPr>
                  <p:cNvPr id="1469" name="Oval 1468">
                    <a:extLst>
                      <a:ext uri="{FF2B5EF4-FFF2-40B4-BE49-F238E27FC236}">
                        <a16:creationId xmlns:a16="http://schemas.microsoft.com/office/drawing/2014/main" id="{D3B2E663-ABE6-1607-3760-F638363740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Oval 1469">
                    <a:extLst>
                      <a:ext uri="{FF2B5EF4-FFF2-40B4-BE49-F238E27FC236}">
                        <a16:creationId xmlns:a16="http://schemas.microsoft.com/office/drawing/2014/main" id="{B0B1298C-6E50-223C-A692-179A057B416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Oval 1470">
                    <a:extLst>
                      <a:ext uri="{FF2B5EF4-FFF2-40B4-BE49-F238E27FC236}">
                        <a16:creationId xmlns:a16="http://schemas.microsoft.com/office/drawing/2014/main" id="{8D90EF1A-4354-5E89-684A-5F221E8122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2" name="Oval 1471">
                    <a:extLst>
                      <a:ext uri="{FF2B5EF4-FFF2-40B4-BE49-F238E27FC236}">
                        <a16:creationId xmlns:a16="http://schemas.microsoft.com/office/drawing/2014/main" id="{DF62CB11-11A2-D991-F012-AE822A0D13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3" name="Oval 1472">
                    <a:extLst>
                      <a:ext uri="{FF2B5EF4-FFF2-40B4-BE49-F238E27FC236}">
                        <a16:creationId xmlns:a16="http://schemas.microsoft.com/office/drawing/2014/main" id="{107206A7-7939-0E30-570D-EA423A8DFE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4" name="Oval 1473">
                    <a:extLst>
                      <a:ext uri="{FF2B5EF4-FFF2-40B4-BE49-F238E27FC236}">
                        <a16:creationId xmlns:a16="http://schemas.microsoft.com/office/drawing/2014/main" id="{736F244F-9093-D6B0-F245-AB25E526636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Oval 1474">
                    <a:extLst>
                      <a:ext uri="{FF2B5EF4-FFF2-40B4-BE49-F238E27FC236}">
                        <a16:creationId xmlns:a16="http://schemas.microsoft.com/office/drawing/2014/main" id="{65AAEACF-CC26-E1AA-9CFA-8288557730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Oval 1475">
                    <a:extLst>
                      <a:ext uri="{FF2B5EF4-FFF2-40B4-BE49-F238E27FC236}">
                        <a16:creationId xmlns:a16="http://schemas.microsoft.com/office/drawing/2014/main" id="{81A5457E-3848-8DFD-2825-B9FE5350AC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6" name="Group 1025">
                <a:extLst>
                  <a:ext uri="{FF2B5EF4-FFF2-40B4-BE49-F238E27FC236}">
                    <a16:creationId xmlns:a16="http://schemas.microsoft.com/office/drawing/2014/main" id="{A01CB16C-3D9A-AE29-E3C9-86D3BD354D81}"/>
                  </a:ext>
                </a:extLst>
              </p:cNvPr>
              <p:cNvGrpSpPr/>
              <p:nvPr/>
            </p:nvGrpSpPr>
            <p:grpSpPr>
              <a:xfrm>
                <a:off x="8621455" y="2533736"/>
                <a:ext cx="971545" cy="53915"/>
                <a:chOff x="5754694" y="6008041"/>
                <a:chExt cx="971545" cy="53915"/>
              </a:xfrm>
            </p:grpSpPr>
            <p:grpSp>
              <p:nvGrpSpPr>
                <p:cNvPr id="1389" name="Group 1388">
                  <a:extLst>
                    <a:ext uri="{FF2B5EF4-FFF2-40B4-BE49-F238E27FC236}">
                      <a16:creationId xmlns:a16="http://schemas.microsoft.com/office/drawing/2014/main" id="{A1F89872-287D-907C-689A-29758EADFEBC}"/>
                    </a:ext>
                  </a:extLst>
                </p:cNvPr>
                <p:cNvGrpSpPr/>
                <p:nvPr/>
              </p:nvGrpSpPr>
              <p:grpSpPr>
                <a:xfrm rot="10800000">
                  <a:off x="5825851" y="6008041"/>
                  <a:ext cx="242005" cy="46723"/>
                  <a:chOff x="7979724" y="3580291"/>
                  <a:chExt cx="242005" cy="43678"/>
                </a:xfrm>
              </p:grpSpPr>
              <p:sp>
                <p:nvSpPr>
                  <p:cNvPr id="1453" name="Oval 1452">
                    <a:extLst>
                      <a:ext uri="{FF2B5EF4-FFF2-40B4-BE49-F238E27FC236}">
                        <a16:creationId xmlns:a16="http://schemas.microsoft.com/office/drawing/2014/main" id="{5124C063-3AA5-1E6E-DFC7-6861C18C22D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 name="Oval 1453">
                    <a:extLst>
                      <a:ext uri="{FF2B5EF4-FFF2-40B4-BE49-F238E27FC236}">
                        <a16:creationId xmlns:a16="http://schemas.microsoft.com/office/drawing/2014/main" id="{F4A97897-3C81-8446-621A-E4A71E709BD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5" name="Oval 1454">
                    <a:extLst>
                      <a:ext uri="{FF2B5EF4-FFF2-40B4-BE49-F238E27FC236}">
                        <a16:creationId xmlns:a16="http://schemas.microsoft.com/office/drawing/2014/main" id="{03B3E060-46B3-A244-9254-A2249F8848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6" name="Oval 1455">
                    <a:extLst>
                      <a:ext uri="{FF2B5EF4-FFF2-40B4-BE49-F238E27FC236}">
                        <a16:creationId xmlns:a16="http://schemas.microsoft.com/office/drawing/2014/main" id="{16CD9C3C-60C1-9392-69E6-ECC365FF815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7" name="Oval 1456">
                    <a:extLst>
                      <a:ext uri="{FF2B5EF4-FFF2-40B4-BE49-F238E27FC236}">
                        <a16:creationId xmlns:a16="http://schemas.microsoft.com/office/drawing/2014/main" id="{52D4D669-80F9-83A5-B740-AAB374C372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8" name="Oval 1457">
                    <a:extLst>
                      <a:ext uri="{FF2B5EF4-FFF2-40B4-BE49-F238E27FC236}">
                        <a16:creationId xmlns:a16="http://schemas.microsoft.com/office/drawing/2014/main" id="{1112B4F5-969B-2832-1B05-D0F211D0C4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9" name="Oval 1458">
                    <a:extLst>
                      <a:ext uri="{FF2B5EF4-FFF2-40B4-BE49-F238E27FC236}">
                        <a16:creationId xmlns:a16="http://schemas.microsoft.com/office/drawing/2014/main" id="{E84026BF-43D5-0DAA-6532-C0F72527FA1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0" name="Oval 1459">
                    <a:extLst>
                      <a:ext uri="{FF2B5EF4-FFF2-40B4-BE49-F238E27FC236}">
                        <a16:creationId xmlns:a16="http://schemas.microsoft.com/office/drawing/2014/main" id="{F344A3C7-9FCB-6089-B23E-9F9C67B494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0" name="Group 1389">
                  <a:extLst>
                    <a:ext uri="{FF2B5EF4-FFF2-40B4-BE49-F238E27FC236}">
                      <a16:creationId xmlns:a16="http://schemas.microsoft.com/office/drawing/2014/main" id="{29F6D291-19B2-C117-7A56-6C43CA769E3C}"/>
                    </a:ext>
                  </a:extLst>
                </p:cNvPr>
                <p:cNvGrpSpPr/>
                <p:nvPr/>
              </p:nvGrpSpPr>
              <p:grpSpPr>
                <a:xfrm>
                  <a:off x="5754694" y="6008857"/>
                  <a:ext cx="242005" cy="43678"/>
                  <a:chOff x="7979724" y="3580291"/>
                  <a:chExt cx="242005" cy="43678"/>
                </a:xfrm>
              </p:grpSpPr>
              <p:sp>
                <p:nvSpPr>
                  <p:cNvPr id="1445" name="Oval 1444">
                    <a:extLst>
                      <a:ext uri="{FF2B5EF4-FFF2-40B4-BE49-F238E27FC236}">
                        <a16:creationId xmlns:a16="http://schemas.microsoft.com/office/drawing/2014/main" id="{C9FAD9C0-0730-C3DF-4CEB-9077DB68E9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6" name="Oval 1445">
                    <a:extLst>
                      <a:ext uri="{FF2B5EF4-FFF2-40B4-BE49-F238E27FC236}">
                        <a16:creationId xmlns:a16="http://schemas.microsoft.com/office/drawing/2014/main" id="{AC0EBD72-4F5B-8431-8818-A9757F0E016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7" name="Oval 1446">
                    <a:extLst>
                      <a:ext uri="{FF2B5EF4-FFF2-40B4-BE49-F238E27FC236}">
                        <a16:creationId xmlns:a16="http://schemas.microsoft.com/office/drawing/2014/main" id="{2B15E28A-8773-75BE-C141-41C4D9B0F5D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8" name="Oval 1447">
                    <a:extLst>
                      <a:ext uri="{FF2B5EF4-FFF2-40B4-BE49-F238E27FC236}">
                        <a16:creationId xmlns:a16="http://schemas.microsoft.com/office/drawing/2014/main" id="{9337071B-AAEF-FB6D-E605-9BB5DA22E75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Oval 1448">
                    <a:extLst>
                      <a:ext uri="{FF2B5EF4-FFF2-40B4-BE49-F238E27FC236}">
                        <a16:creationId xmlns:a16="http://schemas.microsoft.com/office/drawing/2014/main" id="{42081DCF-8471-1373-79D1-09A6B7B84E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0" name="Oval 1449">
                    <a:extLst>
                      <a:ext uri="{FF2B5EF4-FFF2-40B4-BE49-F238E27FC236}">
                        <a16:creationId xmlns:a16="http://schemas.microsoft.com/office/drawing/2014/main" id="{9AE2B807-B5FE-3BA4-120C-FE4373EA52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Oval 1450">
                    <a:extLst>
                      <a:ext uri="{FF2B5EF4-FFF2-40B4-BE49-F238E27FC236}">
                        <a16:creationId xmlns:a16="http://schemas.microsoft.com/office/drawing/2014/main" id="{C3AC017B-9AE7-0579-7852-8033270203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Oval 1451">
                    <a:extLst>
                      <a:ext uri="{FF2B5EF4-FFF2-40B4-BE49-F238E27FC236}">
                        <a16:creationId xmlns:a16="http://schemas.microsoft.com/office/drawing/2014/main" id="{562C3A0B-2A1F-606A-4786-D501BFA1960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1" name="Group 1390">
                  <a:extLst>
                    <a:ext uri="{FF2B5EF4-FFF2-40B4-BE49-F238E27FC236}">
                      <a16:creationId xmlns:a16="http://schemas.microsoft.com/office/drawing/2014/main" id="{7C23AEA2-92D8-FF21-6852-273BCD9E7047}"/>
                    </a:ext>
                  </a:extLst>
                </p:cNvPr>
                <p:cNvGrpSpPr/>
                <p:nvPr/>
              </p:nvGrpSpPr>
              <p:grpSpPr>
                <a:xfrm rot="10800000">
                  <a:off x="6066894" y="6011217"/>
                  <a:ext cx="242005" cy="46723"/>
                  <a:chOff x="7979724" y="3580291"/>
                  <a:chExt cx="242005" cy="43678"/>
                </a:xfrm>
              </p:grpSpPr>
              <p:sp>
                <p:nvSpPr>
                  <p:cNvPr id="1437" name="Oval 1436">
                    <a:extLst>
                      <a:ext uri="{FF2B5EF4-FFF2-40B4-BE49-F238E27FC236}">
                        <a16:creationId xmlns:a16="http://schemas.microsoft.com/office/drawing/2014/main" id="{47DE9D34-69E7-6A6E-771D-5E146514935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8" name="Oval 1437">
                    <a:extLst>
                      <a:ext uri="{FF2B5EF4-FFF2-40B4-BE49-F238E27FC236}">
                        <a16:creationId xmlns:a16="http://schemas.microsoft.com/office/drawing/2014/main" id="{16E15C98-CCB8-2D1C-17BA-227FA3277AE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Oval 1438">
                    <a:extLst>
                      <a:ext uri="{FF2B5EF4-FFF2-40B4-BE49-F238E27FC236}">
                        <a16:creationId xmlns:a16="http://schemas.microsoft.com/office/drawing/2014/main" id="{D844A940-4FB7-6642-9BC5-D660C981DA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Oval 1439">
                    <a:extLst>
                      <a:ext uri="{FF2B5EF4-FFF2-40B4-BE49-F238E27FC236}">
                        <a16:creationId xmlns:a16="http://schemas.microsoft.com/office/drawing/2014/main" id="{4510C6D1-6D96-538C-C0CC-C4D47A302CE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Oval 1440">
                    <a:extLst>
                      <a:ext uri="{FF2B5EF4-FFF2-40B4-BE49-F238E27FC236}">
                        <a16:creationId xmlns:a16="http://schemas.microsoft.com/office/drawing/2014/main" id="{6CCD24C6-CA3F-F03F-B8CA-9162ADB1AA3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Oval 1441">
                    <a:extLst>
                      <a:ext uri="{FF2B5EF4-FFF2-40B4-BE49-F238E27FC236}">
                        <a16:creationId xmlns:a16="http://schemas.microsoft.com/office/drawing/2014/main" id="{6B439A30-4133-BC72-92D2-F4BBD382D4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Oval 1442">
                    <a:extLst>
                      <a:ext uri="{FF2B5EF4-FFF2-40B4-BE49-F238E27FC236}">
                        <a16:creationId xmlns:a16="http://schemas.microsoft.com/office/drawing/2014/main" id="{0786F179-F715-6A5F-8A3A-F83B4B6CCDE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Oval 1443">
                    <a:extLst>
                      <a:ext uri="{FF2B5EF4-FFF2-40B4-BE49-F238E27FC236}">
                        <a16:creationId xmlns:a16="http://schemas.microsoft.com/office/drawing/2014/main" id="{C44D58B7-35AC-4059-D61D-4F0D461ABD9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2" name="Group 1391">
                  <a:extLst>
                    <a:ext uri="{FF2B5EF4-FFF2-40B4-BE49-F238E27FC236}">
                      <a16:creationId xmlns:a16="http://schemas.microsoft.com/office/drawing/2014/main" id="{084FCDB0-4A17-4E22-2B27-9312B04EE056}"/>
                    </a:ext>
                  </a:extLst>
                </p:cNvPr>
                <p:cNvGrpSpPr/>
                <p:nvPr/>
              </p:nvGrpSpPr>
              <p:grpSpPr>
                <a:xfrm rot="11689693">
                  <a:off x="5995737" y="6012033"/>
                  <a:ext cx="242005" cy="43678"/>
                  <a:chOff x="7979724" y="3580291"/>
                  <a:chExt cx="242005" cy="43678"/>
                </a:xfrm>
              </p:grpSpPr>
              <p:sp>
                <p:nvSpPr>
                  <p:cNvPr id="1429" name="Oval 1428">
                    <a:extLst>
                      <a:ext uri="{FF2B5EF4-FFF2-40B4-BE49-F238E27FC236}">
                        <a16:creationId xmlns:a16="http://schemas.microsoft.com/office/drawing/2014/main" id="{CB82AB6C-FA2D-A791-1451-948D82F6FA2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0" name="Oval 1429">
                    <a:extLst>
                      <a:ext uri="{FF2B5EF4-FFF2-40B4-BE49-F238E27FC236}">
                        <a16:creationId xmlns:a16="http://schemas.microsoft.com/office/drawing/2014/main" id="{86BDC1B3-C329-B36F-10CD-1FCFACAFF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1" name="Oval 1430">
                    <a:extLst>
                      <a:ext uri="{FF2B5EF4-FFF2-40B4-BE49-F238E27FC236}">
                        <a16:creationId xmlns:a16="http://schemas.microsoft.com/office/drawing/2014/main" id="{10FA4E61-A641-C2EE-ADFA-EF948EE643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2" name="Oval 1431">
                    <a:extLst>
                      <a:ext uri="{FF2B5EF4-FFF2-40B4-BE49-F238E27FC236}">
                        <a16:creationId xmlns:a16="http://schemas.microsoft.com/office/drawing/2014/main" id="{41277493-1CB2-188C-4AE0-A9B0A3785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Oval 1432">
                    <a:extLst>
                      <a:ext uri="{FF2B5EF4-FFF2-40B4-BE49-F238E27FC236}">
                        <a16:creationId xmlns:a16="http://schemas.microsoft.com/office/drawing/2014/main" id="{D83BF62B-ED5F-AD83-B228-C1C09E3CE1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Oval 1433">
                    <a:extLst>
                      <a:ext uri="{FF2B5EF4-FFF2-40B4-BE49-F238E27FC236}">
                        <a16:creationId xmlns:a16="http://schemas.microsoft.com/office/drawing/2014/main" id="{2EFA1976-F78C-1050-BBFB-0D68EA448C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 name="Oval 1434">
                    <a:extLst>
                      <a:ext uri="{FF2B5EF4-FFF2-40B4-BE49-F238E27FC236}">
                        <a16:creationId xmlns:a16="http://schemas.microsoft.com/office/drawing/2014/main" id="{19CCD36A-4D43-CFF9-BA32-4BE60975D0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Oval 1435">
                    <a:extLst>
                      <a:ext uri="{FF2B5EF4-FFF2-40B4-BE49-F238E27FC236}">
                        <a16:creationId xmlns:a16="http://schemas.microsoft.com/office/drawing/2014/main" id="{0A4B4654-FFE7-6A3A-0FC1-70D2630993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3" name="Group 1392">
                  <a:extLst>
                    <a:ext uri="{FF2B5EF4-FFF2-40B4-BE49-F238E27FC236}">
                      <a16:creationId xmlns:a16="http://schemas.microsoft.com/office/drawing/2014/main" id="{351AEDD3-240F-8C67-AF59-A994B04359CC}"/>
                    </a:ext>
                  </a:extLst>
                </p:cNvPr>
                <p:cNvGrpSpPr/>
                <p:nvPr/>
              </p:nvGrpSpPr>
              <p:grpSpPr>
                <a:xfrm rot="21292958">
                  <a:off x="6243191" y="6012057"/>
                  <a:ext cx="242005" cy="46723"/>
                  <a:chOff x="7979724" y="3580291"/>
                  <a:chExt cx="242005" cy="43678"/>
                </a:xfrm>
              </p:grpSpPr>
              <p:sp>
                <p:nvSpPr>
                  <p:cNvPr id="1421" name="Oval 1420">
                    <a:extLst>
                      <a:ext uri="{FF2B5EF4-FFF2-40B4-BE49-F238E27FC236}">
                        <a16:creationId xmlns:a16="http://schemas.microsoft.com/office/drawing/2014/main" id="{948C4850-A89B-57F5-0D8D-A6CFB80AAC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Oval 1421">
                    <a:extLst>
                      <a:ext uri="{FF2B5EF4-FFF2-40B4-BE49-F238E27FC236}">
                        <a16:creationId xmlns:a16="http://schemas.microsoft.com/office/drawing/2014/main" id="{08DD727F-398C-F840-C662-5FFA89F2B2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Oval 1422">
                    <a:extLst>
                      <a:ext uri="{FF2B5EF4-FFF2-40B4-BE49-F238E27FC236}">
                        <a16:creationId xmlns:a16="http://schemas.microsoft.com/office/drawing/2014/main" id="{0557BD82-A55E-7F88-5C3D-9BA2DD9C2E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Oval 1423">
                    <a:extLst>
                      <a:ext uri="{FF2B5EF4-FFF2-40B4-BE49-F238E27FC236}">
                        <a16:creationId xmlns:a16="http://schemas.microsoft.com/office/drawing/2014/main" id="{8196B45C-E713-16DB-55E5-8E06A113F87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5" name="Oval 1424">
                    <a:extLst>
                      <a:ext uri="{FF2B5EF4-FFF2-40B4-BE49-F238E27FC236}">
                        <a16:creationId xmlns:a16="http://schemas.microsoft.com/office/drawing/2014/main" id="{81809617-6E94-526C-B84A-E87123997D1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6" name="Oval 1425">
                    <a:extLst>
                      <a:ext uri="{FF2B5EF4-FFF2-40B4-BE49-F238E27FC236}">
                        <a16:creationId xmlns:a16="http://schemas.microsoft.com/office/drawing/2014/main" id="{26285C3A-4354-EE5E-99A4-87B7CD7605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7" name="Oval 1426">
                    <a:extLst>
                      <a:ext uri="{FF2B5EF4-FFF2-40B4-BE49-F238E27FC236}">
                        <a16:creationId xmlns:a16="http://schemas.microsoft.com/office/drawing/2014/main" id="{2CB6DC6D-8830-753F-8566-0AE1A3C91D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8" name="Oval 1427">
                    <a:extLst>
                      <a:ext uri="{FF2B5EF4-FFF2-40B4-BE49-F238E27FC236}">
                        <a16:creationId xmlns:a16="http://schemas.microsoft.com/office/drawing/2014/main" id="{F164CEA4-E929-F209-A291-1C8D58F110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4" name="Group 1393">
                  <a:extLst>
                    <a:ext uri="{FF2B5EF4-FFF2-40B4-BE49-F238E27FC236}">
                      <a16:creationId xmlns:a16="http://schemas.microsoft.com/office/drawing/2014/main" id="{4104933D-C51F-0EB9-FE1D-5196E8933E08}"/>
                    </a:ext>
                  </a:extLst>
                </p:cNvPr>
                <p:cNvGrpSpPr/>
                <p:nvPr/>
              </p:nvGrpSpPr>
              <p:grpSpPr>
                <a:xfrm>
                  <a:off x="6172034" y="6012873"/>
                  <a:ext cx="242005" cy="43678"/>
                  <a:chOff x="7979724" y="3580291"/>
                  <a:chExt cx="242005" cy="43678"/>
                </a:xfrm>
              </p:grpSpPr>
              <p:sp>
                <p:nvSpPr>
                  <p:cNvPr id="1413" name="Oval 1412">
                    <a:extLst>
                      <a:ext uri="{FF2B5EF4-FFF2-40B4-BE49-F238E27FC236}">
                        <a16:creationId xmlns:a16="http://schemas.microsoft.com/office/drawing/2014/main" id="{4B0703C8-01C4-7BB0-E062-62010ED6C9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4" name="Oval 1413">
                    <a:extLst>
                      <a:ext uri="{FF2B5EF4-FFF2-40B4-BE49-F238E27FC236}">
                        <a16:creationId xmlns:a16="http://schemas.microsoft.com/office/drawing/2014/main" id="{D9B59CC3-3AF2-5576-6079-1477AD8ACA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5" name="Oval 1414">
                    <a:extLst>
                      <a:ext uri="{FF2B5EF4-FFF2-40B4-BE49-F238E27FC236}">
                        <a16:creationId xmlns:a16="http://schemas.microsoft.com/office/drawing/2014/main" id="{22600CED-31E9-CA30-1971-158C3D06876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6" name="Oval 1415">
                    <a:extLst>
                      <a:ext uri="{FF2B5EF4-FFF2-40B4-BE49-F238E27FC236}">
                        <a16:creationId xmlns:a16="http://schemas.microsoft.com/office/drawing/2014/main" id="{56E80545-3F92-F173-50C1-DA829434C97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Oval 1416">
                    <a:extLst>
                      <a:ext uri="{FF2B5EF4-FFF2-40B4-BE49-F238E27FC236}">
                        <a16:creationId xmlns:a16="http://schemas.microsoft.com/office/drawing/2014/main" id="{9D63A09F-4DFC-E5E7-7147-39BE62C0CA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8" name="Oval 1417">
                    <a:extLst>
                      <a:ext uri="{FF2B5EF4-FFF2-40B4-BE49-F238E27FC236}">
                        <a16:creationId xmlns:a16="http://schemas.microsoft.com/office/drawing/2014/main" id="{A5BA8D37-4AC8-4EB9-1E00-AB5FF9AEE56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9" name="Oval 1418">
                    <a:extLst>
                      <a:ext uri="{FF2B5EF4-FFF2-40B4-BE49-F238E27FC236}">
                        <a16:creationId xmlns:a16="http://schemas.microsoft.com/office/drawing/2014/main" id="{8436AB5F-4487-A97F-FE2C-CE1FA93B4A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Oval 1419">
                    <a:extLst>
                      <a:ext uri="{FF2B5EF4-FFF2-40B4-BE49-F238E27FC236}">
                        <a16:creationId xmlns:a16="http://schemas.microsoft.com/office/drawing/2014/main" id="{FD711279-CCA4-070D-88DD-A3B021972C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5" name="Group 1394">
                  <a:extLst>
                    <a:ext uri="{FF2B5EF4-FFF2-40B4-BE49-F238E27FC236}">
                      <a16:creationId xmlns:a16="http://schemas.microsoft.com/office/drawing/2014/main" id="{2B278432-A357-F7DA-D28D-85B2EF680716}"/>
                    </a:ext>
                  </a:extLst>
                </p:cNvPr>
                <p:cNvGrpSpPr/>
                <p:nvPr/>
              </p:nvGrpSpPr>
              <p:grpSpPr>
                <a:xfrm rot="10800000">
                  <a:off x="6484234" y="6015233"/>
                  <a:ext cx="242005" cy="46723"/>
                  <a:chOff x="7979724" y="3580291"/>
                  <a:chExt cx="242005" cy="43678"/>
                </a:xfrm>
              </p:grpSpPr>
              <p:sp>
                <p:nvSpPr>
                  <p:cNvPr id="1405" name="Oval 1404">
                    <a:extLst>
                      <a:ext uri="{FF2B5EF4-FFF2-40B4-BE49-F238E27FC236}">
                        <a16:creationId xmlns:a16="http://schemas.microsoft.com/office/drawing/2014/main" id="{AFD6965C-6A73-045D-65AC-6BFC77F5379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Oval 1405">
                    <a:extLst>
                      <a:ext uri="{FF2B5EF4-FFF2-40B4-BE49-F238E27FC236}">
                        <a16:creationId xmlns:a16="http://schemas.microsoft.com/office/drawing/2014/main" id="{1ECCD466-0E3E-B038-13D6-9540F74809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7" name="Oval 1406">
                    <a:extLst>
                      <a:ext uri="{FF2B5EF4-FFF2-40B4-BE49-F238E27FC236}">
                        <a16:creationId xmlns:a16="http://schemas.microsoft.com/office/drawing/2014/main" id="{2942B884-30B7-45EE-E1CC-BDA6D13CB0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8" name="Oval 1407">
                    <a:extLst>
                      <a:ext uri="{FF2B5EF4-FFF2-40B4-BE49-F238E27FC236}">
                        <a16:creationId xmlns:a16="http://schemas.microsoft.com/office/drawing/2014/main" id="{1F11125E-8F6C-9C23-0152-03D6D5E1FBF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Oval 1408">
                    <a:extLst>
                      <a:ext uri="{FF2B5EF4-FFF2-40B4-BE49-F238E27FC236}">
                        <a16:creationId xmlns:a16="http://schemas.microsoft.com/office/drawing/2014/main" id="{24A058EB-8045-27E4-CCF5-E0EACCEB74E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0" name="Oval 1409">
                    <a:extLst>
                      <a:ext uri="{FF2B5EF4-FFF2-40B4-BE49-F238E27FC236}">
                        <a16:creationId xmlns:a16="http://schemas.microsoft.com/office/drawing/2014/main" id="{4C663472-FE3C-20CB-FB44-0DC9462515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1" name="Oval 1410">
                    <a:extLst>
                      <a:ext uri="{FF2B5EF4-FFF2-40B4-BE49-F238E27FC236}">
                        <a16:creationId xmlns:a16="http://schemas.microsoft.com/office/drawing/2014/main" id="{A3CCD487-7E29-7DE2-6E7E-BCCB2F34FA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Oval 1411">
                    <a:extLst>
                      <a:ext uri="{FF2B5EF4-FFF2-40B4-BE49-F238E27FC236}">
                        <a16:creationId xmlns:a16="http://schemas.microsoft.com/office/drawing/2014/main" id="{63AA8006-8134-05FF-E5C6-4A1760AEB59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6" name="Group 1395">
                  <a:extLst>
                    <a:ext uri="{FF2B5EF4-FFF2-40B4-BE49-F238E27FC236}">
                      <a16:creationId xmlns:a16="http://schemas.microsoft.com/office/drawing/2014/main" id="{73FE52CE-B536-791F-23B9-11D3B0E70571}"/>
                    </a:ext>
                  </a:extLst>
                </p:cNvPr>
                <p:cNvGrpSpPr/>
                <p:nvPr/>
              </p:nvGrpSpPr>
              <p:grpSpPr>
                <a:xfrm>
                  <a:off x="6413077" y="6016049"/>
                  <a:ext cx="242005" cy="43678"/>
                  <a:chOff x="7979724" y="3580291"/>
                  <a:chExt cx="242005" cy="43678"/>
                </a:xfrm>
              </p:grpSpPr>
              <p:sp>
                <p:nvSpPr>
                  <p:cNvPr id="1397" name="Oval 1396">
                    <a:extLst>
                      <a:ext uri="{FF2B5EF4-FFF2-40B4-BE49-F238E27FC236}">
                        <a16:creationId xmlns:a16="http://schemas.microsoft.com/office/drawing/2014/main" id="{ACBD668B-25BE-B1DA-3F18-677BA03D3C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8" name="Oval 1397">
                    <a:extLst>
                      <a:ext uri="{FF2B5EF4-FFF2-40B4-BE49-F238E27FC236}">
                        <a16:creationId xmlns:a16="http://schemas.microsoft.com/office/drawing/2014/main" id="{D1A22795-3EAC-92FD-3256-AA6F0A770D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9" name="Oval 1398">
                    <a:extLst>
                      <a:ext uri="{FF2B5EF4-FFF2-40B4-BE49-F238E27FC236}">
                        <a16:creationId xmlns:a16="http://schemas.microsoft.com/office/drawing/2014/main" id="{A76192E8-D214-6308-81B4-A74383240C7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0" name="Oval 1399">
                    <a:extLst>
                      <a:ext uri="{FF2B5EF4-FFF2-40B4-BE49-F238E27FC236}">
                        <a16:creationId xmlns:a16="http://schemas.microsoft.com/office/drawing/2014/main" id="{E611207F-FAF8-A9DE-24BE-E40E3CC79E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1" name="Oval 1400">
                    <a:extLst>
                      <a:ext uri="{FF2B5EF4-FFF2-40B4-BE49-F238E27FC236}">
                        <a16:creationId xmlns:a16="http://schemas.microsoft.com/office/drawing/2014/main" id="{95CF0DFD-3388-70A8-E8E8-0840B27BDC2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2" name="Oval 1401">
                    <a:extLst>
                      <a:ext uri="{FF2B5EF4-FFF2-40B4-BE49-F238E27FC236}">
                        <a16:creationId xmlns:a16="http://schemas.microsoft.com/office/drawing/2014/main" id="{5A24EF45-BB23-59E7-2B1F-2E46C4D62E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Oval 1402">
                    <a:extLst>
                      <a:ext uri="{FF2B5EF4-FFF2-40B4-BE49-F238E27FC236}">
                        <a16:creationId xmlns:a16="http://schemas.microsoft.com/office/drawing/2014/main" id="{E1B9334E-26B6-6A98-AD7D-41D24AEC212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Oval 1403">
                    <a:extLst>
                      <a:ext uri="{FF2B5EF4-FFF2-40B4-BE49-F238E27FC236}">
                        <a16:creationId xmlns:a16="http://schemas.microsoft.com/office/drawing/2014/main" id="{156C4300-0C1A-AF2C-31CD-0A9FD21D76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7" name="Group 1026">
                <a:extLst>
                  <a:ext uri="{FF2B5EF4-FFF2-40B4-BE49-F238E27FC236}">
                    <a16:creationId xmlns:a16="http://schemas.microsoft.com/office/drawing/2014/main" id="{941B85FA-ED6B-DE03-6F21-213C25504A1C}"/>
                  </a:ext>
                </a:extLst>
              </p:cNvPr>
              <p:cNvGrpSpPr/>
              <p:nvPr/>
            </p:nvGrpSpPr>
            <p:grpSpPr>
              <a:xfrm rot="1379869">
                <a:off x="7723037" y="2612981"/>
                <a:ext cx="242005" cy="43678"/>
                <a:chOff x="7979724" y="3580291"/>
                <a:chExt cx="242005" cy="43678"/>
              </a:xfrm>
            </p:grpSpPr>
            <p:sp>
              <p:nvSpPr>
                <p:cNvPr id="1381" name="Oval 1380">
                  <a:extLst>
                    <a:ext uri="{FF2B5EF4-FFF2-40B4-BE49-F238E27FC236}">
                      <a16:creationId xmlns:a16="http://schemas.microsoft.com/office/drawing/2014/main" id="{567C55DC-5382-4C70-B1A4-17E7C16064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8D611531-2EDA-3B3B-9AB8-DCAA7BB53BB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Oval 1382">
                  <a:extLst>
                    <a:ext uri="{FF2B5EF4-FFF2-40B4-BE49-F238E27FC236}">
                      <a16:creationId xmlns:a16="http://schemas.microsoft.com/office/drawing/2014/main" id="{71E5E959-03C4-50DA-B92A-72970C21B25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Oval 1383">
                  <a:extLst>
                    <a:ext uri="{FF2B5EF4-FFF2-40B4-BE49-F238E27FC236}">
                      <a16:creationId xmlns:a16="http://schemas.microsoft.com/office/drawing/2014/main" id="{99FC938C-2A6E-F427-EBD5-4BD1D62FAF9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052BEFF8-3D16-986C-229B-73FC13B87E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A702FA6F-8386-724A-CD0B-AE32A92757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D65126D4-ADB4-CA15-BB3B-F396C798311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33A98741-69A3-91F4-56D7-ED335D462B6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8" name="Group 1027">
                <a:extLst>
                  <a:ext uri="{FF2B5EF4-FFF2-40B4-BE49-F238E27FC236}">
                    <a16:creationId xmlns:a16="http://schemas.microsoft.com/office/drawing/2014/main" id="{2BA736E5-26EB-693B-1FC2-EB4B3EA02658}"/>
                  </a:ext>
                </a:extLst>
              </p:cNvPr>
              <p:cNvGrpSpPr/>
              <p:nvPr/>
            </p:nvGrpSpPr>
            <p:grpSpPr>
              <a:xfrm rot="569977">
                <a:off x="8954643" y="2588471"/>
                <a:ext cx="242005" cy="43678"/>
                <a:chOff x="7979724" y="3580291"/>
                <a:chExt cx="242005" cy="43678"/>
              </a:xfrm>
            </p:grpSpPr>
            <p:sp>
              <p:nvSpPr>
                <p:cNvPr id="1373" name="Oval 1372">
                  <a:extLst>
                    <a:ext uri="{FF2B5EF4-FFF2-40B4-BE49-F238E27FC236}">
                      <a16:creationId xmlns:a16="http://schemas.microsoft.com/office/drawing/2014/main" id="{48CF226C-D262-C3B3-4BCE-E886C35546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4" name="Oval 1373">
                  <a:extLst>
                    <a:ext uri="{FF2B5EF4-FFF2-40B4-BE49-F238E27FC236}">
                      <a16:creationId xmlns:a16="http://schemas.microsoft.com/office/drawing/2014/main" id="{C5562E80-D81C-B76F-848B-C6BEAC1A4EE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5" name="Oval 1374">
                  <a:extLst>
                    <a:ext uri="{FF2B5EF4-FFF2-40B4-BE49-F238E27FC236}">
                      <a16:creationId xmlns:a16="http://schemas.microsoft.com/office/drawing/2014/main" id="{44DA9222-AE90-1736-B19A-6DAF13EF81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6" name="Oval 1375">
                  <a:extLst>
                    <a:ext uri="{FF2B5EF4-FFF2-40B4-BE49-F238E27FC236}">
                      <a16:creationId xmlns:a16="http://schemas.microsoft.com/office/drawing/2014/main" id="{15674201-2279-3725-6343-DD3B673B0BC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7" name="Oval 1376">
                  <a:extLst>
                    <a:ext uri="{FF2B5EF4-FFF2-40B4-BE49-F238E27FC236}">
                      <a16:creationId xmlns:a16="http://schemas.microsoft.com/office/drawing/2014/main" id="{62920AE1-DDE2-6D7C-1655-59DE5914F0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4A4BB085-E701-8F64-0147-8BDCCBA2DB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902A3A02-F058-41AC-F248-728B2070882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5281645B-D52D-6730-10BC-EAF69D27EC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9" name="Group 1028">
                <a:extLst>
                  <a:ext uri="{FF2B5EF4-FFF2-40B4-BE49-F238E27FC236}">
                    <a16:creationId xmlns:a16="http://schemas.microsoft.com/office/drawing/2014/main" id="{BF632B4B-A8FF-E941-AC5B-82311B76E583}"/>
                  </a:ext>
                </a:extLst>
              </p:cNvPr>
              <p:cNvGrpSpPr/>
              <p:nvPr/>
            </p:nvGrpSpPr>
            <p:grpSpPr>
              <a:xfrm rot="1379869">
                <a:off x="7792610" y="2676901"/>
                <a:ext cx="242005" cy="43678"/>
                <a:chOff x="7979724" y="3580291"/>
                <a:chExt cx="242005" cy="43678"/>
              </a:xfrm>
            </p:grpSpPr>
            <p:sp>
              <p:nvSpPr>
                <p:cNvPr id="1365" name="Oval 1364">
                  <a:extLst>
                    <a:ext uri="{FF2B5EF4-FFF2-40B4-BE49-F238E27FC236}">
                      <a16:creationId xmlns:a16="http://schemas.microsoft.com/office/drawing/2014/main" id="{F974FFFC-5BC8-7327-02D1-47272768888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Oval 1365">
                  <a:extLst>
                    <a:ext uri="{FF2B5EF4-FFF2-40B4-BE49-F238E27FC236}">
                      <a16:creationId xmlns:a16="http://schemas.microsoft.com/office/drawing/2014/main" id="{02473D4F-F003-6B27-976D-21EA7CB313B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3F6B0A59-EE17-9C87-1968-39327B205B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792A50D2-0213-F941-EFF2-D6A8091C0C5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10720A62-0125-9530-307E-36BC0244A8C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51ABB982-36A5-3DF7-74A8-41C3DEA0DC8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85EDCF2E-DC17-77F1-B0AE-3CFE4CC57DE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699BD6CA-2495-4F9B-05B9-BF7C3B64C5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0" name="Group 1029">
                <a:extLst>
                  <a:ext uri="{FF2B5EF4-FFF2-40B4-BE49-F238E27FC236}">
                    <a16:creationId xmlns:a16="http://schemas.microsoft.com/office/drawing/2014/main" id="{95376402-3ECB-77D3-CE74-AC683E29BBC2}"/>
                  </a:ext>
                </a:extLst>
              </p:cNvPr>
              <p:cNvGrpSpPr/>
              <p:nvPr/>
            </p:nvGrpSpPr>
            <p:grpSpPr>
              <a:xfrm rot="10800000">
                <a:off x="8022388" y="2721099"/>
                <a:ext cx="242005" cy="46723"/>
                <a:chOff x="7979724" y="3580291"/>
                <a:chExt cx="242005" cy="43678"/>
              </a:xfrm>
            </p:grpSpPr>
            <p:sp>
              <p:nvSpPr>
                <p:cNvPr id="1357" name="Oval 1356">
                  <a:extLst>
                    <a:ext uri="{FF2B5EF4-FFF2-40B4-BE49-F238E27FC236}">
                      <a16:creationId xmlns:a16="http://schemas.microsoft.com/office/drawing/2014/main" id="{B035A4D3-E1E1-C4B6-5E41-1F58D2854F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6A7F6364-B090-AD18-A22D-3DD946000C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B4FD58CC-14D3-563F-CBC5-6FA42232EC6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A67FFAE3-3765-E2BB-7C38-D12D52071D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FD413764-3EC1-B8DD-0821-CB1B63764DB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992E8DA8-81CC-B973-BD3E-F049122213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FD4613C7-53F2-E05B-33B4-D91B6C845AA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14359754-2058-2A67-1681-CC586EF4403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1" name="Group 1030">
                <a:extLst>
                  <a:ext uri="{FF2B5EF4-FFF2-40B4-BE49-F238E27FC236}">
                    <a16:creationId xmlns:a16="http://schemas.microsoft.com/office/drawing/2014/main" id="{04025DCD-1676-FA08-90B7-EEEBA052A78B}"/>
                  </a:ext>
                </a:extLst>
              </p:cNvPr>
              <p:cNvGrpSpPr/>
              <p:nvPr/>
            </p:nvGrpSpPr>
            <p:grpSpPr>
              <a:xfrm>
                <a:off x="7951231" y="2721915"/>
                <a:ext cx="242005" cy="43678"/>
                <a:chOff x="7979724" y="3580291"/>
                <a:chExt cx="242005" cy="43678"/>
              </a:xfrm>
            </p:grpSpPr>
            <p:sp>
              <p:nvSpPr>
                <p:cNvPr id="1349" name="Oval 1348">
                  <a:extLst>
                    <a:ext uri="{FF2B5EF4-FFF2-40B4-BE49-F238E27FC236}">
                      <a16:creationId xmlns:a16="http://schemas.microsoft.com/office/drawing/2014/main" id="{B090D44B-35C8-2BCE-6EAB-EF12A4DB82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11FD163A-0858-EA72-C8D4-11DEAE2488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136048ED-A948-CEF5-632E-0D0AB62B75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BECEBFB3-534C-598D-4248-E3660EE0FB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6241B5FA-8FC3-362F-0F04-23B63D00B3C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F1C38D9E-4F84-4F21-054E-99CF24EA4F4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95BFA400-2964-C79F-6FEA-3CB2AE8587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Oval 1355">
                  <a:extLst>
                    <a:ext uri="{FF2B5EF4-FFF2-40B4-BE49-F238E27FC236}">
                      <a16:creationId xmlns:a16="http://schemas.microsoft.com/office/drawing/2014/main" id="{4D8B2011-2BD5-73B7-7B8D-286075BDDD4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55FF639C-42F8-09BC-A383-EB35C557311D}"/>
                  </a:ext>
                </a:extLst>
              </p:cNvPr>
              <p:cNvGrpSpPr/>
              <p:nvPr/>
            </p:nvGrpSpPr>
            <p:grpSpPr>
              <a:xfrm rot="10800000">
                <a:off x="7362057" y="2387571"/>
                <a:ext cx="242005" cy="46723"/>
                <a:chOff x="7979724" y="3580291"/>
                <a:chExt cx="242005" cy="43678"/>
              </a:xfrm>
            </p:grpSpPr>
            <p:sp>
              <p:nvSpPr>
                <p:cNvPr id="1341" name="Oval 1340">
                  <a:extLst>
                    <a:ext uri="{FF2B5EF4-FFF2-40B4-BE49-F238E27FC236}">
                      <a16:creationId xmlns:a16="http://schemas.microsoft.com/office/drawing/2014/main" id="{0CA9FCED-E2A7-FED7-411C-D35F18232D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Oval 1341">
                  <a:extLst>
                    <a:ext uri="{FF2B5EF4-FFF2-40B4-BE49-F238E27FC236}">
                      <a16:creationId xmlns:a16="http://schemas.microsoft.com/office/drawing/2014/main" id="{E0BDEAA5-0FAA-477C-B64F-54E0FEBA3A2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Oval 1342">
                  <a:extLst>
                    <a:ext uri="{FF2B5EF4-FFF2-40B4-BE49-F238E27FC236}">
                      <a16:creationId xmlns:a16="http://schemas.microsoft.com/office/drawing/2014/main" id="{972186A6-54F6-A1DB-E38A-CC0744842D3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Oval 1343">
                  <a:extLst>
                    <a:ext uri="{FF2B5EF4-FFF2-40B4-BE49-F238E27FC236}">
                      <a16:creationId xmlns:a16="http://schemas.microsoft.com/office/drawing/2014/main" id="{18EB1763-9C2A-1E2C-E12D-986D84D4DC7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4E5019F7-5AF3-1E5E-52D7-9414CF34018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1F8532CD-84F8-8C80-61FB-0B38E30D0E0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Oval 1346">
                  <a:extLst>
                    <a:ext uri="{FF2B5EF4-FFF2-40B4-BE49-F238E27FC236}">
                      <a16:creationId xmlns:a16="http://schemas.microsoft.com/office/drawing/2014/main" id="{3FFC87EE-3CAD-5474-8710-020200ECA2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Oval 1347">
                  <a:extLst>
                    <a:ext uri="{FF2B5EF4-FFF2-40B4-BE49-F238E27FC236}">
                      <a16:creationId xmlns:a16="http://schemas.microsoft.com/office/drawing/2014/main" id="{921929B7-018B-6D91-8B3D-802430C6CD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B273128B-73C4-AC5D-11CC-1E585CCA6F22}"/>
                  </a:ext>
                </a:extLst>
              </p:cNvPr>
              <p:cNvGrpSpPr/>
              <p:nvPr/>
            </p:nvGrpSpPr>
            <p:grpSpPr>
              <a:xfrm>
                <a:off x="7290900" y="2388387"/>
                <a:ext cx="242005" cy="43678"/>
                <a:chOff x="7979724" y="3580291"/>
                <a:chExt cx="242005" cy="43678"/>
              </a:xfrm>
            </p:grpSpPr>
            <p:sp>
              <p:nvSpPr>
                <p:cNvPr id="1333" name="Oval 1332">
                  <a:extLst>
                    <a:ext uri="{FF2B5EF4-FFF2-40B4-BE49-F238E27FC236}">
                      <a16:creationId xmlns:a16="http://schemas.microsoft.com/office/drawing/2014/main" id="{60506D0E-4924-2184-E573-0F23C7A0FFA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23CAF46F-2A37-DCBA-811C-1370E06DE1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E8CE43CD-4AA8-C944-E40A-990D2DFB90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4020320E-0CAD-F493-F551-747D81BB3A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57D3CB70-312D-F262-9871-B5DA734010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8" name="Oval 1337">
                  <a:extLst>
                    <a:ext uri="{FF2B5EF4-FFF2-40B4-BE49-F238E27FC236}">
                      <a16:creationId xmlns:a16="http://schemas.microsoft.com/office/drawing/2014/main" id="{11C8608A-DEBA-3DDB-D2DB-65C51F08E6A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9" name="Oval 1338">
                  <a:extLst>
                    <a:ext uri="{FF2B5EF4-FFF2-40B4-BE49-F238E27FC236}">
                      <a16:creationId xmlns:a16="http://schemas.microsoft.com/office/drawing/2014/main" id="{C2FDB1F3-3A07-D072-504D-9ADD8203958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 name="Oval 1339">
                  <a:extLst>
                    <a:ext uri="{FF2B5EF4-FFF2-40B4-BE49-F238E27FC236}">
                      <a16:creationId xmlns:a16="http://schemas.microsoft.com/office/drawing/2014/main" id="{4653B9BF-EF5E-0D5A-6D69-B60DCF1CA2B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4" name="Group 1033">
                <a:extLst>
                  <a:ext uri="{FF2B5EF4-FFF2-40B4-BE49-F238E27FC236}">
                    <a16:creationId xmlns:a16="http://schemas.microsoft.com/office/drawing/2014/main" id="{D8A78984-56F9-5D7A-C269-B8D4B92B1699}"/>
                  </a:ext>
                </a:extLst>
              </p:cNvPr>
              <p:cNvGrpSpPr/>
              <p:nvPr/>
            </p:nvGrpSpPr>
            <p:grpSpPr>
              <a:xfrm rot="10800000">
                <a:off x="7763312" y="2389780"/>
                <a:ext cx="242005" cy="46723"/>
                <a:chOff x="7979724" y="3580291"/>
                <a:chExt cx="242005" cy="43678"/>
              </a:xfrm>
            </p:grpSpPr>
            <p:sp>
              <p:nvSpPr>
                <p:cNvPr id="1325" name="Oval 1324">
                  <a:extLst>
                    <a:ext uri="{FF2B5EF4-FFF2-40B4-BE49-F238E27FC236}">
                      <a16:creationId xmlns:a16="http://schemas.microsoft.com/office/drawing/2014/main" id="{48CC86F9-084C-FA67-F3F1-9AA68E34568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BC06D966-226E-519B-15F2-A256D395DA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1D61928C-4390-C70C-5A40-9D8834119E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0B044469-CB49-A533-6124-DB360CA2C83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Oval 1328">
                  <a:extLst>
                    <a:ext uri="{FF2B5EF4-FFF2-40B4-BE49-F238E27FC236}">
                      <a16:creationId xmlns:a16="http://schemas.microsoft.com/office/drawing/2014/main" id="{B9709DE4-1884-A145-9750-483AFB16C91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0" name="Oval 1329">
                  <a:extLst>
                    <a:ext uri="{FF2B5EF4-FFF2-40B4-BE49-F238E27FC236}">
                      <a16:creationId xmlns:a16="http://schemas.microsoft.com/office/drawing/2014/main" id="{66A0D44C-3E81-AB3B-5D53-09C663544EC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156B8465-25AC-A5EB-A370-29687F1CEA5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61758EED-283E-69C5-7A1B-28FF67F5CD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5" name="Group 1034">
                <a:extLst>
                  <a:ext uri="{FF2B5EF4-FFF2-40B4-BE49-F238E27FC236}">
                    <a16:creationId xmlns:a16="http://schemas.microsoft.com/office/drawing/2014/main" id="{203EE512-7160-EB63-E516-034547890F44}"/>
                  </a:ext>
                </a:extLst>
              </p:cNvPr>
              <p:cNvGrpSpPr/>
              <p:nvPr/>
            </p:nvGrpSpPr>
            <p:grpSpPr>
              <a:xfrm>
                <a:off x="7692155" y="2390596"/>
                <a:ext cx="242005" cy="43678"/>
                <a:chOff x="7979724" y="3580291"/>
                <a:chExt cx="242005" cy="43678"/>
              </a:xfrm>
            </p:grpSpPr>
            <p:sp>
              <p:nvSpPr>
                <p:cNvPr id="1317" name="Oval 1316">
                  <a:extLst>
                    <a:ext uri="{FF2B5EF4-FFF2-40B4-BE49-F238E27FC236}">
                      <a16:creationId xmlns:a16="http://schemas.microsoft.com/office/drawing/2014/main" id="{13EBDC9E-4B43-9CDC-E8B5-F3DD2EB400F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C01600CC-1B36-EC5D-86EE-361473F13E1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91526802-1E88-E852-249B-CA98D811C4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Oval 1319">
                  <a:extLst>
                    <a:ext uri="{FF2B5EF4-FFF2-40B4-BE49-F238E27FC236}">
                      <a16:creationId xmlns:a16="http://schemas.microsoft.com/office/drawing/2014/main" id="{4DEF97E0-25F1-00DD-5687-69306EF4D94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Oval 1320">
                  <a:extLst>
                    <a:ext uri="{FF2B5EF4-FFF2-40B4-BE49-F238E27FC236}">
                      <a16:creationId xmlns:a16="http://schemas.microsoft.com/office/drawing/2014/main" id="{793B749C-4092-67BA-998E-27460A5BC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34DDDFD7-457E-71EA-6158-543E2C4AAF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51040B2E-7F65-AE9E-6393-FEBE3BB844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6" name="Group 1035">
                <a:extLst>
                  <a:ext uri="{FF2B5EF4-FFF2-40B4-BE49-F238E27FC236}">
                    <a16:creationId xmlns:a16="http://schemas.microsoft.com/office/drawing/2014/main" id="{4194495D-30DC-3380-AF88-8ACE2E801780}"/>
                  </a:ext>
                </a:extLst>
              </p:cNvPr>
              <p:cNvGrpSpPr/>
              <p:nvPr/>
            </p:nvGrpSpPr>
            <p:grpSpPr>
              <a:xfrm rot="10800000">
                <a:off x="8157402" y="2393619"/>
                <a:ext cx="242005" cy="46723"/>
                <a:chOff x="7979724" y="3580291"/>
                <a:chExt cx="242005" cy="43678"/>
              </a:xfrm>
            </p:grpSpPr>
            <p:sp>
              <p:nvSpPr>
                <p:cNvPr id="1309" name="Oval 1308">
                  <a:extLst>
                    <a:ext uri="{FF2B5EF4-FFF2-40B4-BE49-F238E27FC236}">
                      <a16:creationId xmlns:a16="http://schemas.microsoft.com/office/drawing/2014/main" id="{DEB46182-6241-3DDC-4A56-879F56DFC4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Oval 1309">
                  <a:extLst>
                    <a:ext uri="{FF2B5EF4-FFF2-40B4-BE49-F238E27FC236}">
                      <a16:creationId xmlns:a16="http://schemas.microsoft.com/office/drawing/2014/main" id="{C9980A8C-6AFA-3A6B-1ACC-C52CC775837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Oval 1310">
                  <a:extLst>
                    <a:ext uri="{FF2B5EF4-FFF2-40B4-BE49-F238E27FC236}">
                      <a16:creationId xmlns:a16="http://schemas.microsoft.com/office/drawing/2014/main" id="{DA09436A-D7AE-B227-3B5C-F0714EAE39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Oval 1311">
                  <a:extLst>
                    <a:ext uri="{FF2B5EF4-FFF2-40B4-BE49-F238E27FC236}">
                      <a16:creationId xmlns:a16="http://schemas.microsoft.com/office/drawing/2014/main" id="{A84BFC88-F7EB-EC94-D470-CBAE887A8F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0ECD99D0-C50A-CB9F-1990-2A0201B6D02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D082F3E1-E97B-AA33-3446-5E8EC1F88C0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95098F8A-15E0-B10A-EB21-63C327665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303C9C25-45A4-ECFB-4F49-3A0075BEF1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7" name="Group 1036">
                <a:extLst>
                  <a:ext uri="{FF2B5EF4-FFF2-40B4-BE49-F238E27FC236}">
                    <a16:creationId xmlns:a16="http://schemas.microsoft.com/office/drawing/2014/main" id="{50BA20D9-D8B8-AF78-BAD7-A32AD9A1605C}"/>
                  </a:ext>
                </a:extLst>
              </p:cNvPr>
              <p:cNvGrpSpPr/>
              <p:nvPr/>
            </p:nvGrpSpPr>
            <p:grpSpPr>
              <a:xfrm>
                <a:off x="8086245" y="2394435"/>
                <a:ext cx="242005" cy="43678"/>
                <a:chOff x="7979724" y="3580291"/>
                <a:chExt cx="242005" cy="43678"/>
              </a:xfrm>
            </p:grpSpPr>
            <p:sp>
              <p:nvSpPr>
                <p:cNvPr id="1301" name="Oval 1300">
                  <a:extLst>
                    <a:ext uri="{FF2B5EF4-FFF2-40B4-BE49-F238E27FC236}">
                      <a16:creationId xmlns:a16="http://schemas.microsoft.com/office/drawing/2014/main" id="{11E89E6A-314F-9562-B544-7977748AEDA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Oval 1301">
                  <a:extLst>
                    <a:ext uri="{FF2B5EF4-FFF2-40B4-BE49-F238E27FC236}">
                      <a16:creationId xmlns:a16="http://schemas.microsoft.com/office/drawing/2014/main" id="{5E560E50-A311-EE6D-68E9-5D397317F8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 name="Oval 1302">
                  <a:extLst>
                    <a:ext uri="{FF2B5EF4-FFF2-40B4-BE49-F238E27FC236}">
                      <a16:creationId xmlns:a16="http://schemas.microsoft.com/office/drawing/2014/main" id="{D00B398F-BAED-8962-3DC8-658446C938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656BB12F-355D-9984-2875-A925AFF502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99740198-37FA-2064-CA48-782CBDB9A77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4834D863-BCB5-92A1-FEB1-CA0F8AD09E8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Oval 1306">
                  <a:extLst>
                    <a:ext uri="{FF2B5EF4-FFF2-40B4-BE49-F238E27FC236}">
                      <a16:creationId xmlns:a16="http://schemas.microsoft.com/office/drawing/2014/main" id="{DC0E62C5-C6A9-C242-1D24-7B84756E4A1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Oval 1307">
                  <a:extLst>
                    <a:ext uri="{FF2B5EF4-FFF2-40B4-BE49-F238E27FC236}">
                      <a16:creationId xmlns:a16="http://schemas.microsoft.com/office/drawing/2014/main" id="{57E4DE24-723E-0A6B-6FD7-DA39BEBC1AC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8" name="Group 1037">
                <a:extLst>
                  <a:ext uri="{FF2B5EF4-FFF2-40B4-BE49-F238E27FC236}">
                    <a16:creationId xmlns:a16="http://schemas.microsoft.com/office/drawing/2014/main" id="{5AAF3289-5FD0-716F-882F-831CCC74530D}"/>
                  </a:ext>
                </a:extLst>
              </p:cNvPr>
              <p:cNvGrpSpPr/>
              <p:nvPr/>
            </p:nvGrpSpPr>
            <p:grpSpPr>
              <a:xfrm rot="10800000">
                <a:off x="8265463" y="2567223"/>
                <a:ext cx="242005" cy="46723"/>
                <a:chOff x="7979724" y="3580291"/>
                <a:chExt cx="242005" cy="43678"/>
              </a:xfrm>
            </p:grpSpPr>
            <p:sp>
              <p:nvSpPr>
                <p:cNvPr id="1293" name="Oval 1292">
                  <a:extLst>
                    <a:ext uri="{FF2B5EF4-FFF2-40B4-BE49-F238E27FC236}">
                      <a16:creationId xmlns:a16="http://schemas.microsoft.com/office/drawing/2014/main" id="{6E6BDCAF-AAC5-799D-4377-0567BD12EDC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Oval 1293">
                  <a:extLst>
                    <a:ext uri="{FF2B5EF4-FFF2-40B4-BE49-F238E27FC236}">
                      <a16:creationId xmlns:a16="http://schemas.microsoft.com/office/drawing/2014/main" id="{2414DC6A-19C3-3E52-9788-29BC6494A9C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4605CB85-EBB9-56A9-9B43-7E9E94EC38B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71DC60CA-8E6C-E8D0-B370-8D7B9AA1B8C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74D8B840-E35A-89A7-8F0C-B27FCC653D2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6D7A7CFA-7CEE-8314-B31C-03CF760662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C009D923-CA41-5E0C-522C-7C6A8CC36A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A8634571-9BFD-18A2-3E9A-650754B3F6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9" name="Group 1038">
                <a:extLst>
                  <a:ext uri="{FF2B5EF4-FFF2-40B4-BE49-F238E27FC236}">
                    <a16:creationId xmlns:a16="http://schemas.microsoft.com/office/drawing/2014/main" id="{F15532CB-F6C8-A13F-CBAF-6EA2E2738EFB}"/>
                  </a:ext>
                </a:extLst>
              </p:cNvPr>
              <p:cNvGrpSpPr/>
              <p:nvPr/>
            </p:nvGrpSpPr>
            <p:grpSpPr>
              <a:xfrm>
                <a:off x="8194306" y="2568039"/>
                <a:ext cx="242005" cy="43678"/>
                <a:chOff x="7979724" y="3580291"/>
                <a:chExt cx="242005" cy="43678"/>
              </a:xfrm>
            </p:grpSpPr>
            <p:sp>
              <p:nvSpPr>
                <p:cNvPr id="1285" name="Oval 1284">
                  <a:extLst>
                    <a:ext uri="{FF2B5EF4-FFF2-40B4-BE49-F238E27FC236}">
                      <a16:creationId xmlns:a16="http://schemas.microsoft.com/office/drawing/2014/main" id="{5B92407F-B7D7-D0B3-274E-FD2A511011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7AFC0E85-44EF-4F3D-2ED6-A19F1DC3279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82BDE620-0B26-547B-833F-C434ADDE62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39F5C16E-AEA2-B3E8-C66F-8EFC5875C58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903EC3B9-223E-A5B5-6A23-849E0F41F7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DCB536F7-412F-3C07-2DCA-FB4B823024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3EF96728-7D74-862E-4E34-9204C2E4F0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0B458297-C257-2DA9-6C9B-45107A81EB7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0" name="Group 1039">
                <a:extLst>
                  <a:ext uri="{FF2B5EF4-FFF2-40B4-BE49-F238E27FC236}">
                    <a16:creationId xmlns:a16="http://schemas.microsoft.com/office/drawing/2014/main" id="{0F0EAD21-4937-52E9-47E1-664FBC379DF8}"/>
                  </a:ext>
                </a:extLst>
              </p:cNvPr>
              <p:cNvGrpSpPr/>
              <p:nvPr/>
            </p:nvGrpSpPr>
            <p:grpSpPr>
              <a:xfrm rot="10800000">
                <a:off x="7808283" y="2554879"/>
                <a:ext cx="242005" cy="46723"/>
                <a:chOff x="7979724" y="3580291"/>
                <a:chExt cx="242005" cy="43678"/>
              </a:xfrm>
            </p:grpSpPr>
            <p:sp>
              <p:nvSpPr>
                <p:cNvPr id="1277" name="Oval 1276">
                  <a:extLst>
                    <a:ext uri="{FF2B5EF4-FFF2-40B4-BE49-F238E27FC236}">
                      <a16:creationId xmlns:a16="http://schemas.microsoft.com/office/drawing/2014/main" id="{0003B255-6194-5EA5-C0E0-383B996A6B6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Oval 1277">
                  <a:extLst>
                    <a:ext uri="{FF2B5EF4-FFF2-40B4-BE49-F238E27FC236}">
                      <a16:creationId xmlns:a16="http://schemas.microsoft.com/office/drawing/2014/main" id="{61610CD2-023D-E1A2-C32F-580DDAA406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BB3879CA-E9D2-2B73-0E4E-7FF74412D4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BDEEACC9-15B7-C6BD-B75E-1FA88CFD4C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5B62B22A-5407-6680-4261-87E3F2F28D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BB87D966-0FAE-51A0-FEB3-72013D8C2B9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38C66285-A03E-8E33-8B38-1B024F035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BBE4092C-46DF-28EA-96DC-27D95ED093C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1" name="Group 1040">
                <a:extLst>
                  <a:ext uri="{FF2B5EF4-FFF2-40B4-BE49-F238E27FC236}">
                    <a16:creationId xmlns:a16="http://schemas.microsoft.com/office/drawing/2014/main" id="{C7BFBCB3-F77C-76DF-E47D-7CF199626371}"/>
                  </a:ext>
                </a:extLst>
              </p:cNvPr>
              <p:cNvGrpSpPr/>
              <p:nvPr/>
            </p:nvGrpSpPr>
            <p:grpSpPr>
              <a:xfrm>
                <a:off x="7737126" y="2555695"/>
                <a:ext cx="242005" cy="43678"/>
                <a:chOff x="7979724" y="3580291"/>
                <a:chExt cx="242005" cy="43678"/>
              </a:xfrm>
            </p:grpSpPr>
            <p:sp>
              <p:nvSpPr>
                <p:cNvPr id="1269" name="Oval 1268">
                  <a:extLst>
                    <a:ext uri="{FF2B5EF4-FFF2-40B4-BE49-F238E27FC236}">
                      <a16:creationId xmlns:a16="http://schemas.microsoft.com/office/drawing/2014/main" id="{2F626C43-7848-27DE-433A-CB40AC6F749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277E86B2-2ADE-58B0-1FBD-4F3A0D06B1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27DADD96-50D4-14D4-8DED-BD528FA95B9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8DCF155F-D37C-9136-ED61-0DCD62B6B4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04B92D69-FE26-9FBD-55A5-2794874E4A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Oval 1273">
                  <a:extLst>
                    <a:ext uri="{FF2B5EF4-FFF2-40B4-BE49-F238E27FC236}">
                      <a16:creationId xmlns:a16="http://schemas.microsoft.com/office/drawing/2014/main" id="{2ABD6ADD-0389-CADE-8AA3-D378F3202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5" name="Oval 1274">
                  <a:extLst>
                    <a:ext uri="{FF2B5EF4-FFF2-40B4-BE49-F238E27FC236}">
                      <a16:creationId xmlns:a16="http://schemas.microsoft.com/office/drawing/2014/main" id="{92ED195B-19C6-1085-2FC0-1C55B1C195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Oval 1275">
                  <a:extLst>
                    <a:ext uri="{FF2B5EF4-FFF2-40B4-BE49-F238E27FC236}">
                      <a16:creationId xmlns:a16="http://schemas.microsoft.com/office/drawing/2014/main" id="{E5AC5EF0-42FB-3D2D-D26F-56B93C9BD4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2" name="Group 1041">
                <a:extLst>
                  <a:ext uri="{FF2B5EF4-FFF2-40B4-BE49-F238E27FC236}">
                    <a16:creationId xmlns:a16="http://schemas.microsoft.com/office/drawing/2014/main" id="{D2F2C674-FC55-A0A2-989C-AF72B2704937}"/>
                  </a:ext>
                </a:extLst>
              </p:cNvPr>
              <p:cNvGrpSpPr/>
              <p:nvPr/>
            </p:nvGrpSpPr>
            <p:grpSpPr>
              <a:xfrm rot="10800000">
                <a:off x="6986642" y="2392214"/>
                <a:ext cx="141852" cy="84147"/>
                <a:chOff x="7979724" y="3580291"/>
                <a:chExt cx="242005" cy="43678"/>
              </a:xfrm>
            </p:grpSpPr>
            <p:sp>
              <p:nvSpPr>
                <p:cNvPr id="1261" name="Oval 1260">
                  <a:extLst>
                    <a:ext uri="{FF2B5EF4-FFF2-40B4-BE49-F238E27FC236}">
                      <a16:creationId xmlns:a16="http://schemas.microsoft.com/office/drawing/2014/main" id="{EA5376F7-B180-A215-C83B-3A8BE39FDA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D8E4EBF3-912F-97B9-BFC5-9651EE88863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38FBFD83-6175-2F93-65B2-DF42508BAF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CC92A46A-5800-E8EE-6A8D-CDB75D71108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72DE30F2-5C4A-22C2-BB82-F2EE54B7F6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Oval 1265">
                  <a:extLst>
                    <a:ext uri="{FF2B5EF4-FFF2-40B4-BE49-F238E27FC236}">
                      <a16:creationId xmlns:a16="http://schemas.microsoft.com/office/drawing/2014/main" id="{AE110B66-3880-CFB9-814B-6C4C4B0198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Oval 1266">
                  <a:extLst>
                    <a:ext uri="{FF2B5EF4-FFF2-40B4-BE49-F238E27FC236}">
                      <a16:creationId xmlns:a16="http://schemas.microsoft.com/office/drawing/2014/main" id="{25776288-8AEE-7624-1313-0050055089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B523FF92-A9E3-D255-CBDC-69BEDC3BFEA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3" name="Group 1042">
                <a:extLst>
                  <a:ext uri="{FF2B5EF4-FFF2-40B4-BE49-F238E27FC236}">
                    <a16:creationId xmlns:a16="http://schemas.microsoft.com/office/drawing/2014/main" id="{66373348-D166-5BD6-2484-77ABFEE760F9}"/>
                  </a:ext>
                </a:extLst>
              </p:cNvPr>
              <p:cNvGrpSpPr/>
              <p:nvPr/>
            </p:nvGrpSpPr>
            <p:grpSpPr>
              <a:xfrm rot="10800000">
                <a:off x="7005009" y="2774977"/>
                <a:ext cx="242005" cy="82555"/>
                <a:chOff x="7979724" y="3580291"/>
                <a:chExt cx="242005" cy="43678"/>
              </a:xfrm>
            </p:grpSpPr>
            <p:sp>
              <p:nvSpPr>
                <p:cNvPr id="1253" name="Oval 1252">
                  <a:extLst>
                    <a:ext uri="{FF2B5EF4-FFF2-40B4-BE49-F238E27FC236}">
                      <a16:creationId xmlns:a16="http://schemas.microsoft.com/office/drawing/2014/main" id="{3B9E6685-C801-EAD0-3080-869FFA94DEB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474214DB-D76F-C0E8-8317-5270006E5C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3FA13319-CA7E-D2D5-A8BA-BD8DC18962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CEDBFF24-2C17-3BB5-9423-DD647DFF9B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7" name="Oval 1256">
                  <a:extLst>
                    <a:ext uri="{FF2B5EF4-FFF2-40B4-BE49-F238E27FC236}">
                      <a16:creationId xmlns:a16="http://schemas.microsoft.com/office/drawing/2014/main" id="{1C8E53B8-5A8B-5629-3E20-B4AD0080E60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Oval 1257">
                  <a:extLst>
                    <a:ext uri="{FF2B5EF4-FFF2-40B4-BE49-F238E27FC236}">
                      <a16:creationId xmlns:a16="http://schemas.microsoft.com/office/drawing/2014/main" id="{7896F561-7366-E41D-ACB5-6DEF69B7F40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0AB761C7-447E-287E-A990-346A1C12DA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2CD6D864-8093-1A4D-5683-650A49279E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4" name="Group 1043">
                <a:extLst>
                  <a:ext uri="{FF2B5EF4-FFF2-40B4-BE49-F238E27FC236}">
                    <a16:creationId xmlns:a16="http://schemas.microsoft.com/office/drawing/2014/main" id="{BA560C0B-39EF-34D1-9432-7DEE19AF1D58}"/>
                  </a:ext>
                </a:extLst>
              </p:cNvPr>
              <p:cNvGrpSpPr/>
              <p:nvPr/>
            </p:nvGrpSpPr>
            <p:grpSpPr>
              <a:xfrm>
                <a:off x="6933853" y="2775793"/>
                <a:ext cx="242005" cy="77175"/>
                <a:chOff x="7979724" y="3580291"/>
                <a:chExt cx="242005" cy="43678"/>
              </a:xfrm>
            </p:grpSpPr>
            <p:sp>
              <p:nvSpPr>
                <p:cNvPr id="1245" name="Oval 1244">
                  <a:extLst>
                    <a:ext uri="{FF2B5EF4-FFF2-40B4-BE49-F238E27FC236}">
                      <a16:creationId xmlns:a16="http://schemas.microsoft.com/office/drawing/2014/main" id="{09C97D7A-CE9F-0D28-5471-69897BDB6B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7C584796-5B49-3A63-2F94-A15752B95A8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AA3B9052-DE5C-CBA7-2A62-CDE5ABA98B2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 name="Oval 1247">
                  <a:extLst>
                    <a:ext uri="{FF2B5EF4-FFF2-40B4-BE49-F238E27FC236}">
                      <a16:creationId xmlns:a16="http://schemas.microsoft.com/office/drawing/2014/main" id="{7A87D72C-57CE-2EA4-B8DC-414E1D494D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Oval 1248">
                  <a:extLst>
                    <a:ext uri="{FF2B5EF4-FFF2-40B4-BE49-F238E27FC236}">
                      <a16:creationId xmlns:a16="http://schemas.microsoft.com/office/drawing/2014/main" id="{853D8984-AA02-ECA9-ACA1-8E7D763510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AA6F0CC8-8B2C-6F4D-AD30-B65BF51A5EC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0939913F-4F52-0031-55E5-2B0A8299C6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2A656D59-85A1-CC79-F692-AB23F64483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5" name="Group 1044">
                <a:extLst>
                  <a:ext uri="{FF2B5EF4-FFF2-40B4-BE49-F238E27FC236}">
                    <a16:creationId xmlns:a16="http://schemas.microsoft.com/office/drawing/2014/main" id="{C3088D56-DBE7-A88C-A809-1D0FACE75D08}"/>
                  </a:ext>
                </a:extLst>
              </p:cNvPr>
              <p:cNvGrpSpPr/>
              <p:nvPr/>
            </p:nvGrpSpPr>
            <p:grpSpPr>
              <a:xfrm rot="10800000">
                <a:off x="7598597" y="2198987"/>
                <a:ext cx="242005" cy="46723"/>
                <a:chOff x="7979724" y="3580291"/>
                <a:chExt cx="242005" cy="43678"/>
              </a:xfrm>
            </p:grpSpPr>
            <p:sp>
              <p:nvSpPr>
                <p:cNvPr id="1237" name="Oval 1236">
                  <a:extLst>
                    <a:ext uri="{FF2B5EF4-FFF2-40B4-BE49-F238E27FC236}">
                      <a16:creationId xmlns:a16="http://schemas.microsoft.com/office/drawing/2014/main" id="{28F8F626-62C6-7A9B-58D9-92B18282750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938E9C1C-695E-5C33-CAF9-2AB47739BD9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69D88CE6-DD0C-3403-5FD3-01722630BA7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0" name="Oval 1239">
                  <a:extLst>
                    <a:ext uri="{FF2B5EF4-FFF2-40B4-BE49-F238E27FC236}">
                      <a16:creationId xmlns:a16="http://schemas.microsoft.com/office/drawing/2014/main" id="{4F070F3C-A8AB-E302-B194-057743C8FD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5499E577-29DA-01FE-C1B2-78C11881414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Oval 1241">
                  <a:extLst>
                    <a:ext uri="{FF2B5EF4-FFF2-40B4-BE49-F238E27FC236}">
                      <a16:creationId xmlns:a16="http://schemas.microsoft.com/office/drawing/2014/main" id="{0B965639-7324-E406-0B54-2765EFE84B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Oval 1242">
                  <a:extLst>
                    <a:ext uri="{FF2B5EF4-FFF2-40B4-BE49-F238E27FC236}">
                      <a16:creationId xmlns:a16="http://schemas.microsoft.com/office/drawing/2014/main" id="{1D19F9DB-FDB3-C820-6855-B13AC39E63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Oval 1243">
                  <a:extLst>
                    <a:ext uri="{FF2B5EF4-FFF2-40B4-BE49-F238E27FC236}">
                      <a16:creationId xmlns:a16="http://schemas.microsoft.com/office/drawing/2014/main" id="{F74BE871-7A33-37BF-0B05-33903BFCEED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6" name="Group 1045">
                <a:extLst>
                  <a:ext uri="{FF2B5EF4-FFF2-40B4-BE49-F238E27FC236}">
                    <a16:creationId xmlns:a16="http://schemas.microsoft.com/office/drawing/2014/main" id="{31E0910D-01AA-131A-FDC7-A41C67D4C772}"/>
                  </a:ext>
                </a:extLst>
              </p:cNvPr>
              <p:cNvGrpSpPr/>
              <p:nvPr/>
            </p:nvGrpSpPr>
            <p:grpSpPr>
              <a:xfrm>
                <a:off x="7527440" y="2199803"/>
                <a:ext cx="242005" cy="43678"/>
                <a:chOff x="7979724" y="3580291"/>
                <a:chExt cx="242005" cy="43678"/>
              </a:xfrm>
            </p:grpSpPr>
            <p:sp>
              <p:nvSpPr>
                <p:cNvPr id="1229" name="Oval 1228">
                  <a:extLst>
                    <a:ext uri="{FF2B5EF4-FFF2-40B4-BE49-F238E27FC236}">
                      <a16:creationId xmlns:a16="http://schemas.microsoft.com/office/drawing/2014/main" id="{BA15424C-50A1-186A-A013-B3A39A52CC6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Oval 1229">
                  <a:extLst>
                    <a:ext uri="{FF2B5EF4-FFF2-40B4-BE49-F238E27FC236}">
                      <a16:creationId xmlns:a16="http://schemas.microsoft.com/office/drawing/2014/main" id="{238E95E5-AA93-2107-93B4-1E4DD6F71E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Oval 1230">
                  <a:extLst>
                    <a:ext uri="{FF2B5EF4-FFF2-40B4-BE49-F238E27FC236}">
                      <a16:creationId xmlns:a16="http://schemas.microsoft.com/office/drawing/2014/main" id="{6D393272-7969-9C64-60E4-9E7D40BA41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D07BC4A9-64EE-CB11-E990-54B8800970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BAB74599-D579-4BAB-4449-6A56B524F1B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2708F539-BC25-DE1E-8078-606AF2AE9E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5B3E838A-66C3-FF74-4938-9CDE2763F8D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A8932446-5E87-4371-0357-7058984CF5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7" name="Group 1046">
                <a:extLst>
                  <a:ext uri="{FF2B5EF4-FFF2-40B4-BE49-F238E27FC236}">
                    <a16:creationId xmlns:a16="http://schemas.microsoft.com/office/drawing/2014/main" id="{2BF8F618-CED4-69F6-CE55-2F37BD18BE6B}"/>
                  </a:ext>
                </a:extLst>
              </p:cNvPr>
              <p:cNvGrpSpPr/>
              <p:nvPr/>
            </p:nvGrpSpPr>
            <p:grpSpPr>
              <a:xfrm rot="13181925">
                <a:off x="7169556" y="2846327"/>
                <a:ext cx="242005" cy="46723"/>
                <a:chOff x="7979724" y="3580291"/>
                <a:chExt cx="242005" cy="43678"/>
              </a:xfrm>
            </p:grpSpPr>
            <p:sp>
              <p:nvSpPr>
                <p:cNvPr id="1221" name="Oval 1220">
                  <a:extLst>
                    <a:ext uri="{FF2B5EF4-FFF2-40B4-BE49-F238E27FC236}">
                      <a16:creationId xmlns:a16="http://schemas.microsoft.com/office/drawing/2014/main" id="{FDC3B7B6-8145-D931-45E5-FB16796B0D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Oval 1221">
                  <a:extLst>
                    <a:ext uri="{FF2B5EF4-FFF2-40B4-BE49-F238E27FC236}">
                      <a16:creationId xmlns:a16="http://schemas.microsoft.com/office/drawing/2014/main" id="{1F23351E-FA8A-3A77-1DAB-871040979E0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601ABE84-60CD-82BB-8FE3-67AF19F0A2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CF45732C-FE32-8882-059A-055DDD78BB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744739DD-B4D0-8F54-EA8A-BAB6B90D49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266E3E6A-C190-9B40-0219-6AA3F3D45B4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62D1AD4A-8477-43DA-0B1E-F2DBB26A7D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E88FDF77-DFF6-9EF0-AEF6-A52F18F8D9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8" name="Group 1047">
                <a:extLst>
                  <a:ext uri="{FF2B5EF4-FFF2-40B4-BE49-F238E27FC236}">
                    <a16:creationId xmlns:a16="http://schemas.microsoft.com/office/drawing/2014/main" id="{D35EDB59-E5E6-C6B1-8267-30EA7BB4C345}"/>
                  </a:ext>
                </a:extLst>
              </p:cNvPr>
              <p:cNvGrpSpPr/>
              <p:nvPr/>
            </p:nvGrpSpPr>
            <p:grpSpPr>
              <a:xfrm rot="13181925">
                <a:off x="7400392" y="2167959"/>
                <a:ext cx="174914" cy="54480"/>
                <a:chOff x="7979724" y="3580291"/>
                <a:chExt cx="242005" cy="43678"/>
              </a:xfrm>
            </p:grpSpPr>
            <p:sp>
              <p:nvSpPr>
                <p:cNvPr id="1213" name="Oval 1212">
                  <a:extLst>
                    <a:ext uri="{FF2B5EF4-FFF2-40B4-BE49-F238E27FC236}">
                      <a16:creationId xmlns:a16="http://schemas.microsoft.com/office/drawing/2014/main" id="{2BDBD786-D240-2E0C-BB1C-819F3553659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371713C4-3266-52D0-43A1-D334D43AF0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1B439A51-5016-15E0-EB5F-96B0AD76D7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84541B0D-146F-1F4E-2C0E-D3F56735E1F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8F42E7BF-9286-FE12-1E7C-8F23FD4E9F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2DD562B1-DED5-1219-3B77-533AEC9BB5D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22EB4728-9D5A-1F60-205E-7B97C6046D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BC9F4932-B2CA-032A-FFCF-53C07314B92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9" name="Group 1048">
                <a:extLst>
                  <a:ext uri="{FF2B5EF4-FFF2-40B4-BE49-F238E27FC236}">
                    <a16:creationId xmlns:a16="http://schemas.microsoft.com/office/drawing/2014/main" id="{41749463-4C5E-9E37-12BF-448D9A7F74F3}"/>
                  </a:ext>
                </a:extLst>
              </p:cNvPr>
              <p:cNvGrpSpPr/>
              <p:nvPr/>
            </p:nvGrpSpPr>
            <p:grpSpPr>
              <a:xfrm rot="8224268">
                <a:off x="6847232" y="2814695"/>
                <a:ext cx="142815" cy="80456"/>
                <a:chOff x="7979724" y="3580291"/>
                <a:chExt cx="242005" cy="43678"/>
              </a:xfrm>
            </p:grpSpPr>
            <p:sp>
              <p:nvSpPr>
                <p:cNvPr id="1205" name="Oval 1204">
                  <a:extLst>
                    <a:ext uri="{FF2B5EF4-FFF2-40B4-BE49-F238E27FC236}">
                      <a16:creationId xmlns:a16="http://schemas.microsoft.com/office/drawing/2014/main" id="{FE4C25DA-6E87-9F63-E811-0AAF1A7B981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1407F0D2-6028-901F-98FC-1E4E22A163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4D0DFD52-6C67-4E12-41C6-6D2134E98D0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Oval 1207">
                  <a:extLst>
                    <a:ext uri="{FF2B5EF4-FFF2-40B4-BE49-F238E27FC236}">
                      <a16:creationId xmlns:a16="http://schemas.microsoft.com/office/drawing/2014/main" id="{7AC6B24A-CB43-574E-DDA7-844243E9AE1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Oval 1208">
                  <a:extLst>
                    <a:ext uri="{FF2B5EF4-FFF2-40B4-BE49-F238E27FC236}">
                      <a16:creationId xmlns:a16="http://schemas.microsoft.com/office/drawing/2014/main" id="{CDEEDA54-4BEB-6B1B-4822-885EE8B476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Oval 1209">
                  <a:extLst>
                    <a:ext uri="{FF2B5EF4-FFF2-40B4-BE49-F238E27FC236}">
                      <a16:creationId xmlns:a16="http://schemas.microsoft.com/office/drawing/2014/main" id="{DBDE7815-C0B9-F2F7-93AC-6D2B847490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Oval 1210">
                  <a:extLst>
                    <a:ext uri="{FF2B5EF4-FFF2-40B4-BE49-F238E27FC236}">
                      <a16:creationId xmlns:a16="http://schemas.microsoft.com/office/drawing/2014/main" id="{6F07C363-D6D1-8CD1-A9F0-2D02E2EA17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Oval 1211">
                  <a:extLst>
                    <a:ext uri="{FF2B5EF4-FFF2-40B4-BE49-F238E27FC236}">
                      <a16:creationId xmlns:a16="http://schemas.microsoft.com/office/drawing/2014/main" id="{36696F96-E54A-AA0F-01DA-D997702002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0" name="Group 1049">
                <a:extLst>
                  <a:ext uri="{FF2B5EF4-FFF2-40B4-BE49-F238E27FC236}">
                    <a16:creationId xmlns:a16="http://schemas.microsoft.com/office/drawing/2014/main" id="{D4473CE0-246B-0C75-8435-7D16637745D0}"/>
                  </a:ext>
                </a:extLst>
              </p:cNvPr>
              <p:cNvGrpSpPr/>
              <p:nvPr/>
            </p:nvGrpSpPr>
            <p:grpSpPr>
              <a:xfrm rot="8224268">
                <a:off x="7835043" y="2146268"/>
                <a:ext cx="142815" cy="80456"/>
                <a:chOff x="7979724" y="3580291"/>
                <a:chExt cx="242005" cy="43678"/>
              </a:xfrm>
            </p:grpSpPr>
            <p:sp>
              <p:nvSpPr>
                <p:cNvPr id="1197" name="Oval 1196">
                  <a:extLst>
                    <a:ext uri="{FF2B5EF4-FFF2-40B4-BE49-F238E27FC236}">
                      <a16:creationId xmlns:a16="http://schemas.microsoft.com/office/drawing/2014/main" id="{CB363298-4364-D543-CE10-788570FDB69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9EA63C76-C863-35C1-9EED-87549BBDD6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0E778DA8-2C4F-4782-A495-60322B8FE3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176DE40A-9B00-E4A7-83AF-152FA26152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67650E36-90FC-4628-7572-3E5CA63B3B9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0C76A305-D0DE-BEE0-9823-C3E9AAD7462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Oval 1202">
                  <a:extLst>
                    <a:ext uri="{FF2B5EF4-FFF2-40B4-BE49-F238E27FC236}">
                      <a16:creationId xmlns:a16="http://schemas.microsoft.com/office/drawing/2014/main" id="{1310D70A-22C7-59A3-3EC6-6E5AB23C7A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Oval 1203">
                  <a:extLst>
                    <a:ext uri="{FF2B5EF4-FFF2-40B4-BE49-F238E27FC236}">
                      <a16:creationId xmlns:a16="http://schemas.microsoft.com/office/drawing/2014/main" id="{1FF6B601-6B91-F44D-6475-DBECF8DC024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1" name="Group 1050">
                <a:extLst>
                  <a:ext uri="{FF2B5EF4-FFF2-40B4-BE49-F238E27FC236}">
                    <a16:creationId xmlns:a16="http://schemas.microsoft.com/office/drawing/2014/main" id="{EFF2E18F-D3A4-197D-F7B0-1A73CB647A52}"/>
                  </a:ext>
                </a:extLst>
              </p:cNvPr>
              <p:cNvGrpSpPr/>
              <p:nvPr/>
            </p:nvGrpSpPr>
            <p:grpSpPr>
              <a:xfrm>
                <a:off x="7249468" y="2774020"/>
                <a:ext cx="971545" cy="53915"/>
                <a:chOff x="5754694" y="6008041"/>
                <a:chExt cx="971545" cy="53915"/>
              </a:xfrm>
            </p:grpSpPr>
            <p:grpSp>
              <p:nvGrpSpPr>
                <p:cNvPr id="1125" name="Group 1124">
                  <a:extLst>
                    <a:ext uri="{FF2B5EF4-FFF2-40B4-BE49-F238E27FC236}">
                      <a16:creationId xmlns:a16="http://schemas.microsoft.com/office/drawing/2014/main" id="{121C2CB0-3211-5732-5805-57809B6C211A}"/>
                    </a:ext>
                  </a:extLst>
                </p:cNvPr>
                <p:cNvGrpSpPr/>
                <p:nvPr/>
              </p:nvGrpSpPr>
              <p:grpSpPr>
                <a:xfrm rot="10800000">
                  <a:off x="5825851" y="6008041"/>
                  <a:ext cx="242005" cy="46723"/>
                  <a:chOff x="7979724" y="3580291"/>
                  <a:chExt cx="242005" cy="43678"/>
                </a:xfrm>
              </p:grpSpPr>
              <p:sp>
                <p:nvSpPr>
                  <p:cNvPr id="1189" name="Oval 1188">
                    <a:extLst>
                      <a:ext uri="{FF2B5EF4-FFF2-40B4-BE49-F238E27FC236}">
                        <a16:creationId xmlns:a16="http://schemas.microsoft.com/office/drawing/2014/main" id="{49CC6122-D2EB-48CB-28CF-DFCCEEA874F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Oval 1189">
                    <a:extLst>
                      <a:ext uri="{FF2B5EF4-FFF2-40B4-BE49-F238E27FC236}">
                        <a16:creationId xmlns:a16="http://schemas.microsoft.com/office/drawing/2014/main" id="{87C7FCF8-BE4F-C24D-F107-73228DFA32B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Oval 1190">
                    <a:extLst>
                      <a:ext uri="{FF2B5EF4-FFF2-40B4-BE49-F238E27FC236}">
                        <a16:creationId xmlns:a16="http://schemas.microsoft.com/office/drawing/2014/main" id="{1BA25D63-D8E3-19D2-B1F6-C8E5AE08607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70C44E45-9B8F-97FA-7D6F-B753A342F5D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CCCBF329-CF1C-D8AB-2C5E-53C51257839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Oval 1193">
                    <a:extLst>
                      <a:ext uri="{FF2B5EF4-FFF2-40B4-BE49-F238E27FC236}">
                        <a16:creationId xmlns:a16="http://schemas.microsoft.com/office/drawing/2014/main" id="{8371F8ED-8090-C2E3-6896-207A585B3C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Oval 1194">
                    <a:extLst>
                      <a:ext uri="{FF2B5EF4-FFF2-40B4-BE49-F238E27FC236}">
                        <a16:creationId xmlns:a16="http://schemas.microsoft.com/office/drawing/2014/main" id="{EF75C7F6-6E1C-8199-17F7-5966CEF8B89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EC57C482-A361-11CE-0346-FB22277119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6" name="Group 1125">
                  <a:extLst>
                    <a:ext uri="{FF2B5EF4-FFF2-40B4-BE49-F238E27FC236}">
                      <a16:creationId xmlns:a16="http://schemas.microsoft.com/office/drawing/2014/main" id="{A831A43C-2A93-D1BF-9B87-AC0B88E65C37}"/>
                    </a:ext>
                  </a:extLst>
                </p:cNvPr>
                <p:cNvGrpSpPr/>
                <p:nvPr/>
              </p:nvGrpSpPr>
              <p:grpSpPr>
                <a:xfrm>
                  <a:off x="5754694" y="6008857"/>
                  <a:ext cx="242005" cy="43678"/>
                  <a:chOff x="7979724" y="3580291"/>
                  <a:chExt cx="242005" cy="43678"/>
                </a:xfrm>
              </p:grpSpPr>
              <p:sp>
                <p:nvSpPr>
                  <p:cNvPr id="1181" name="Oval 1180">
                    <a:extLst>
                      <a:ext uri="{FF2B5EF4-FFF2-40B4-BE49-F238E27FC236}">
                        <a16:creationId xmlns:a16="http://schemas.microsoft.com/office/drawing/2014/main" id="{C5CB2ADE-A841-05A6-6A39-EED072C89E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6EEC2D27-5BAA-83D1-85AB-4EFFFDDC79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1244B7BA-1400-987E-2048-5A02ED244C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8015921F-E624-C7D2-7880-E3F80B3D12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8709F8F5-9503-25C7-E86F-6B90BBE0A2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Oval 1185">
                    <a:extLst>
                      <a:ext uri="{FF2B5EF4-FFF2-40B4-BE49-F238E27FC236}">
                        <a16:creationId xmlns:a16="http://schemas.microsoft.com/office/drawing/2014/main" id="{FDDDC996-60A2-AE03-5C3A-DDF185AC3C7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Oval 1186">
                    <a:extLst>
                      <a:ext uri="{FF2B5EF4-FFF2-40B4-BE49-F238E27FC236}">
                        <a16:creationId xmlns:a16="http://schemas.microsoft.com/office/drawing/2014/main" id="{7CCC7769-527A-C4BA-1276-0629A69757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Oval 1187">
                    <a:extLst>
                      <a:ext uri="{FF2B5EF4-FFF2-40B4-BE49-F238E27FC236}">
                        <a16:creationId xmlns:a16="http://schemas.microsoft.com/office/drawing/2014/main" id="{4A8CEE81-9071-5D97-8D7A-EA3236134E0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7" name="Group 1126">
                  <a:extLst>
                    <a:ext uri="{FF2B5EF4-FFF2-40B4-BE49-F238E27FC236}">
                      <a16:creationId xmlns:a16="http://schemas.microsoft.com/office/drawing/2014/main" id="{A5D45EBB-D3BE-F582-803E-E76354633DCD}"/>
                    </a:ext>
                  </a:extLst>
                </p:cNvPr>
                <p:cNvGrpSpPr/>
                <p:nvPr/>
              </p:nvGrpSpPr>
              <p:grpSpPr>
                <a:xfrm rot="10800000">
                  <a:off x="6066894" y="6011217"/>
                  <a:ext cx="242005" cy="46723"/>
                  <a:chOff x="7979724" y="3580291"/>
                  <a:chExt cx="242005" cy="43678"/>
                </a:xfrm>
              </p:grpSpPr>
              <p:sp>
                <p:nvSpPr>
                  <p:cNvPr id="1173" name="Oval 1172">
                    <a:extLst>
                      <a:ext uri="{FF2B5EF4-FFF2-40B4-BE49-F238E27FC236}">
                        <a16:creationId xmlns:a16="http://schemas.microsoft.com/office/drawing/2014/main" id="{048BEADF-A511-5D44-2182-D04A47D5453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3BF24EE4-2DB4-D78B-4115-FC09F1B108A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BC933D4B-D08F-BD8D-3933-C5ADF8D0B6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B7E83996-45F2-393D-1C7C-7B35CCC3057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B3A9081-7E51-73E7-BE92-6445EF66279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D59F5DE0-3853-DD2C-E39A-D6989157D1D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893BCE22-6C0B-3135-E310-85176332F6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D8AF586D-677F-EA4C-1DAF-4B140FCC68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8" name="Group 1127">
                  <a:extLst>
                    <a:ext uri="{FF2B5EF4-FFF2-40B4-BE49-F238E27FC236}">
                      <a16:creationId xmlns:a16="http://schemas.microsoft.com/office/drawing/2014/main" id="{91240D00-73D0-23D2-4C4A-4C9BE444F26A}"/>
                    </a:ext>
                  </a:extLst>
                </p:cNvPr>
                <p:cNvGrpSpPr/>
                <p:nvPr/>
              </p:nvGrpSpPr>
              <p:grpSpPr>
                <a:xfrm rot="11689693">
                  <a:off x="5995737" y="6012033"/>
                  <a:ext cx="242005" cy="43678"/>
                  <a:chOff x="7979724" y="3580291"/>
                  <a:chExt cx="242005" cy="43678"/>
                </a:xfrm>
              </p:grpSpPr>
              <p:sp>
                <p:nvSpPr>
                  <p:cNvPr id="1165" name="Oval 1164">
                    <a:extLst>
                      <a:ext uri="{FF2B5EF4-FFF2-40B4-BE49-F238E27FC236}">
                        <a16:creationId xmlns:a16="http://schemas.microsoft.com/office/drawing/2014/main" id="{5404DFA9-0D76-9BC6-6130-87880DBD99C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Oval 1165">
                    <a:extLst>
                      <a:ext uri="{FF2B5EF4-FFF2-40B4-BE49-F238E27FC236}">
                        <a16:creationId xmlns:a16="http://schemas.microsoft.com/office/drawing/2014/main" id="{CB6ABB17-49BD-F50C-66BD-F88409D020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92DCC72A-073C-B0D2-90BB-D4B24EAB4AF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6C9A7108-51DF-F2CE-6EAE-472DAEFF65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77813311-FE60-5F3B-D81B-0CB50413123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8D9F368F-CBEC-A168-9E39-07A71E272B3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7F346A7F-3CB8-8985-EE20-438122F31D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FC3CF7FD-2121-51BC-CE9D-B9A502C737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9" name="Group 1128">
                  <a:extLst>
                    <a:ext uri="{FF2B5EF4-FFF2-40B4-BE49-F238E27FC236}">
                      <a16:creationId xmlns:a16="http://schemas.microsoft.com/office/drawing/2014/main" id="{EE64156C-C647-F753-6275-CD5DF8C568C5}"/>
                    </a:ext>
                  </a:extLst>
                </p:cNvPr>
                <p:cNvGrpSpPr/>
                <p:nvPr/>
              </p:nvGrpSpPr>
              <p:grpSpPr>
                <a:xfrm rot="21292958">
                  <a:off x="6243191" y="6012057"/>
                  <a:ext cx="242005" cy="46723"/>
                  <a:chOff x="7979724" y="3580291"/>
                  <a:chExt cx="242005" cy="43678"/>
                </a:xfrm>
              </p:grpSpPr>
              <p:sp>
                <p:nvSpPr>
                  <p:cNvPr id="1157" name="Oval 1156">
                    <a:extLst>
                      <a:ext uri="{FF2B5EF4-FFF2-40B4-BE49-F238E27FC236}">
                        <a16:creationId xmlns:a16="http://schemas.microsoft.com/office/drawing/2014/main" id="{AB1C1F2C-68C3-D3DF-3215-3D32B6D5F4E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B46D07CB-CBAD-057B-24EE-4F86ACDAD8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4EA63A0E-5A2B-0FE9-B78F-FFA0B612CD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656AF302-D11A-9FD6-F45E-E4C71BEA935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FFED92F5-111C-217F-43DC-21E50B05E7D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1FB5A2E9-A4A6-34F7-3A21-8B3B419D85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E28475B6-8129-A181-0C95-801D233DDC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BECBDF32-D411-48A5-88F3-161BEC79494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0" name="Group 1129">
                  <a:extLst>
                    <a:ext uri="{FF2B5EF4-FFF2-40B4-BE49-F238E27FC236}">
                      <a16:creationId xmlns:a16="http://schemas.microsoft.com/office/drawing/2014/main" id="{07C8CE4B-364D-AEDF-F61B-780EF014C089}"/>
                    </a:ext>
                  </a:extLst>
                </p:cNvPr>
                <p:cNvGrpSpPr/>
                <p:nvPr/>
              </p:nvGrpSpPr>
              <p:grpSpPr>
                <a:xfrm>
                  <a:off x="6172034" y="6012873"/>
                  <a:ext cx="242005" cy="43678"/>
                  <a:chOff x="7979724" y="3580291"/>
                  <a:chExt cx="242005" cy="43678"/>
                </a:xfrm>
              </p:grpSpPr>
              <p:sp>
                <p:nvSpPr>
                  <p:cNvPr id="1149" name="Oval 1148">
                    <a:extLst>
                      <a:ext uri="{FF2B5EF4-FFF2-40B4-BE49-F238E27FC236}">
                        <a16:creationId xmlns:a16="http://schemas.microsoft.com/office/drawing/2014/main" id="{8E978D78-2AA7-08EC-41B8-8F651EACA52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43D7BA31-E452-549C-725E-D7F8D668CFC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98920884-25E1-E1C4-F252-8605F716C75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F2E53EA5-8F3D-4E33-9C1A-9E06F5A6C0A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D8A4654D-2115-4515-98EF-CFA9FB2CDDB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91EA3F1B-591A-F8AA-CA3C-A836BC0E34F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64897609-EEDD-0FAD-EB78-6B328140F5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3886191A-FACC-3371-A443-42C994FF68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1" name="Group 1130">
                  <a:extLst>
                    <a:ext uri="{FF2B5EF4-FFF2-40B4-BE49-F238E27FC236}">
                      <a16:creationId xmlns:a16="http://schemas.microsoft.com/office/drawing/2014/main" id="{E3206016-C59A-CCD0-58BA-2FAE43F79D2F}"/>
                    </a:ext>
                  </a:extLst>
                </p:cNvPr>
                <p:cNvGrpSpPr/>
                <p:nvPr/>
              </p:nvGrpSpPr>
              <p:grpSpPr>
                <a:xfrm rot="10800000">
                  <a:off x="6484234" y="6015233"/>
                  <a:ext cx="242005" cy="46723"/>
                  <a:chOff x="7979724" y="3580291"/>
                  <a:chExt cx="242005" cy="43678"/>
                </a:xfrm>
              </p:grpSpPr>
              <p:sp>
                <p:nvSpPr>
                  <p:cNvPr id="1141" name="Oval 1140">
                    <a:extLst>
                      <a:ext uri="{FF2B5EF4-FFF2-40B4-BE49-F238E27FC236}">
                        <a16:creationId xmlns:a16="http://schemas.microsoft.com/office/drawing/2014/main" id="{BDB629CE-C7F0-EF0E-CC2D-E92DDC810E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083EEFDE-5DFE-F3A0-74EC-4B27DCC9397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10B1BE7C-0CF6-E9C6-D9D3-84465B9322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Oval 1143">
                    <a:extLst>
                      <a:ext uri="{FF2B5EF4-FFF2-40B4-BE49-F238E27FC236}">
                        <a16:creationId xmlns:a16="http://schemas.microsoft.com/office/drawing/2014/main" id="{7ECB4D9E-D323-4467-57E3-F97F928EE5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2A2B1542-3E09-E8C6-4E69-64C9A6BD1C8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F11AE1E-614E-11E1-A970-8637187459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C634E4A6-1FA2-F9BE-FA84-B6D98B303E5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09C0479E-43EB-74C2-FDF1-2B249D2669D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2" name="Group 1131">
                  <a:extLst>
                    <a:ext uri="{FF2B5EF4-FFF2-40B4-BE49-F238E27FC236}">
                      <a16:creationId xmlns:a16="http://schemas.microsoft.com/office/drawing/2014/main" id="{793FE8A3-4CE0-D136-6F8A-DAECFCB19E0E}"/>
                    </a:ext>
                  </a:extLst>
                </p:cNvPr>
                <p:cNvGrpSpPr/>
                <p:nvPr/>
              </p:nvGrpSpPr>
              <p:grpSpPr>
                <a:xfrm>
                  <a:off x="6413077" y="6016049"/>
                  <a:ext cx="242005" cy="43678"/>
                  <a:chOff x="7979724" y="3580291"/>
                  <a:chExt cx="242005" cy="43678"/>
                </a:xfrm>
              </p:grpSpPr>
              <p:sp>
                <p:nvSpPr>
                  <p:cNvPr id="1133" name="Oval 1132">
                    <a:extLst>
                      <a:ext uri="{FF2B5EF4-FFF2-40B4-BE49-F238E27FC236}">
                        <a16:creationId xmlns:a16="http://schemas.microsoft.com/office/drawing/2014/main" id="{7BD8A3C6-75D5-3003-9855-68E3A0FBCD9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CC8C54AE-5A25-6FAA-F96A-9710526DA7B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6FEBF0F6-5410-5E80-BBB3-CDD17866A21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894FE463-9107-8916-4285-BBCFAF67EB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F85C577D-7362-A4B1-B192-E8485E80860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75529148-5BF9-2129-0782-1BACBA9BD1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97336D18-1FB9-F2EA-5112-287944894F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A1061CD0-9776-4885-FEFF-7F570CEE665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2" name="Group 1051">
                <a:extLst>
                  <a:ext uri="{FF2B5EF4-FFF2-40B4-BE49-F238E27FC236}">
                    <a16:creationId xmlns:a16="http://schemas.microsoft.com/office/drawing/2014/main" id="{8515348C-FEDB-21E2-D728-E4C44650ACCC}"/>
                  </a:ext>
                </a:extLst>
              </p:cNvPr>
              <p:cNvGrpSpPr/>
              <p:nvPr/>
            </p:nvGrpSpPr>
            <p:grpSpPr>
              <a:xfrm>
                <a:off x="6568714" y="2756366"/>
                <a:ext cx="971545" cy="53915"/>
                <a:chOff x="5754694" y="6008041"/>
                <a:chExt cx="971545" cy="53915"/>
              </a:xfrm>
            </p:grpSpPr>
            <p:grpSp>
              <p:nvGrpSpPr>
                <p:cNvPr id="1053" name="Group 1052">
                  <a:extLst>
                    <a:ext uri="{FF2B5EF4-FFF2-40B4-BE49-F238E27FC236}">
                      <a16:creationId xmlns:a16="http://schemas.microsoft.com/office/drawing/2014/main" id="{567BCC1D-6D0C-80F9-C9A1-34B4FD7ADF35}"/>
                    </a:ext>
                  </a:extLst>
                </p:cNvPr>
                <p:cNvGrpSpPr/>
                <p:nvPr/>
              </p:nvGrpSpPr>
              <p:grpSpPr>
                <a:xfrm rot="10800000">
                  <a:off x="5825851" y="6008041"/>
                  <a:ext cx="242005" cy="46723"/>
                  <a:chOff x="7979724" y="3580291"/>
                  <a:chExt cx="242005" cy="43678"/>
                </a:xfrm>
              </p:grpSpPr>
              <p:sp>
                <p:nvSpPr>
                  <p:cNvPr id="1117" name="Oval 1116">
                    <a:extLst>
                      <a:ext uri="{FF2B5EF4-FFF2-40B4-BE49-F238E27FC236}">
                        <a16:creationId xmlns:a16="http://schemas.microsoft.com/office/drawing/2014/main" id="{F1820D9E-3C5E-EA36-43B8-DE8C11DA35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755388E1-7169-901C-883F-6091C118EB5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D5CF6A93-D7FE-064B-B894-F6328D64004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C5EA7ECB-4EB2-BDDB-AE96-5752B4FF932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AA9BCF1-8A88-7522-1FAF-D41EFC4177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ED3D3010-DB1A-210D-7DFC-ED0353365BE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Oval 1122">
                    <a:extLst>
                      <a:ext uri="{FF2B5EF4-FFF2-40B4-BE49-F238E27FC236}">
                        <a16:creationId xmlns:a16="http://schemas.microsoft.com/office/drawing/2014/main" id="{A5855348-757D-2C46-E798-4F35389598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1A8808EC-8796-D2F7-9B83-DA1B58CBE8C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D63D426F-AF61-550D-3FF9-9EA4AEC28D98}"/>
                    </a:ext>
                  </a:extLst>
                </p:cNvPr>
                <p:cNvGrpSpPr/>
                <p:nvPr/>
              </p:nvGrpSpPr>
              <p:grpSpPr>
                <a:xfrm>
                  <a:off x="5754694" y="6008857"/>
                  <a:ext cx="242005" cy="43678"/>
                  <a:chOff x="7979724" y="3580291"/>
                  <a:chExt cx="242005" cy="43678"/>
                </a:xfrm>
              </p:grpSpPr>
              <p:sp>
                <p:nvSpPr>
                  <p:cNvPr id="1109" name="Oval 1108">
                    <a:extLst>
                      <a:ext uri="{FF2B5EF4-FFF2-40B4-BE49-F238E27FC236}">
                        <a16:creationId xmlns:a16="http://schemas.microsoft.com/office/drawing/2014/main" id="{6D72EC09-3E28-CC95-F53D-37109CCFD88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371CFD1D-4C08-DD65-A579-C2EDE2DA50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7C3122E2-1286-CCBD-7C02-9BEF4B492E7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2A918B0D-9CCD-DBB7-7543-E3C83FA5AA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669A6583-AD35-42F2-74B9-B7D0D30F45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C54D7322-FC71-971D-0B16-26D47020F6E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925680DF-FD67-847F-2F9E-DEF9EAC0BA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7E57BA32-5718-F5AF-7592-657653424AB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5" name="Group 1054">
                  <a:extLst>
                    <a:ext uri="{FF2B5EF4-FFF2-40B4-BE49-F238E27FC236}">
                      <a16:creationId xmlns:a16="http://schemas.microsoft.com/office/drawing/2014/main" id="{AE455F08-E7C9-B36D-D30E-DD6332903F4A}"/>
                    </a:ext>
                  </a:extLst>
                </p:cNvPr>
                <p:cNvGrpSpPr/>
                <p:nvPr/>
              </p:nvGrpSpPr>
              <p:grpSpPr>
                <a:xfrm rot="10800000">
                  <a:off x="6066894" y="6011217"/>
                  <a:ext cx="242005" cy="46723"/>
                  <a:chOff x="7979724" y="3580291"/>
                  <a:chExt cx="242005" cy="43678"/>
                </a:xfrm>
              </p:grpSpPr>
              <p:sp>
                <p:nvSpPr>
                  <p:cNvPr id="1101" name="Oval 1100">
                    <a:extLst>
                      <a:ext uri="{FF2B5EF4-FFF2-40B4-BE49-F238E27FC236}">
                        <a16:creationId xmlns:a16="http://schemas.microsoft.com/office/drawing/2014/main" id="{084690CB-89F6-E8B4-721A-E6EA409CE7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Oval 1101">
                    <a:extLst>
                      <a:ext uri="{FF2B5EF4-FFF2-40B4-BE49-F238E27FC236}">
                        <a16:creationId xmlns:a16="http://schemas.microsoft.com/office/drawing/2014/main" id="{293BC84D-0F3D-04FD-562D-9DC2CAA382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Oval 1102">
                    <a:extLst>
                      <a:ext uri="{FF2B5EF4-FFF2-40B4-BE49-F238E27FC236}">
                        <a16:creationId xmlns:a16="http://schemas.microsoft.com/office/drawing/2014/main" id="{398E504E-FDE1-759C-A585-7B297FED43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AE79FC51-F8A0-DC8B-92B1-54D0EC3813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655A3E7E-240F-9F1B-E029-01D8538531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0D3ED2E3-2A41-0540-8942-7F279985087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E5545198-50B3-C64C-66B8-CE2AAD7144A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A3DAC0EF-E656-1E40-BE77-8D241129DE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6" name="Group 1055">
                  <a:extLst>
                    <a:ext uri="{FF2B5EF4-FFF2-40B4-BE49-F238E27FC236}">
                      <a16:creationId xmlns:a16="http://schemas.microsoft.com/office/drawing/2014/main" id="{7C546507-7A0C-07F2-63C5-5968BBBFCB94}"/>
                    </a:ext>
                  </a:extLst>
                </p:cNvPr>
                <p:cNvGrpSpPr/>
                <p:nvPr/>
              </p:nvGrpSpPr>
              <p:grpSpPr>
                <a:xfrm rot="11689693">
                  <a:off x="5995737" y="6012033"/>
                  <a:ext cx="242005" cy="43678"/>
                  <a:chOff x="7979724" y="3580291"/>
                  <a:chExt cx="242005" cy="43678"/>
                </a:xfrm>
              </p:grpSpPr>
              <p:sp>
                <p:nvSpPr>
                  <p:cNvPr id="1093" name="Oval 1092">
                    <a:extLst>
                      <a:ext uri="{FF2B5EF4-FFF2-40B4-BE49-F238E27FC236}">
                        <a16:creationId xmlns:a16="http://schemas.microsoft.com/office/drawing/2014/main" id="{591FF462-0489-45DC-2B52-FDFF0DCC21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96E70E04-4208-C6F4-0392-5FD19C61668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F700C01C-F523-CC22-8E13-CFDFAD160C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86F4339-991A-7299-A031-5D5D92E6D8A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DFFCE96E-64E1-D067-4FDF-A47121FE330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024FA3F4-521D-49F9-5110-8420553E9D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F62D050D-4113-3A97-4B80-C07252B615D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821EBB8F-B4D3-4DA8-6733-AFF1035989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2C5AC064-6CAC-B9CE-937D-87EDAF05A454}"/>
                    </a:ext>
                  </a:extLst>
                </p:cNvPr>
                <p:cNvGrpSpPr/>
                <p:nvPr/>
              </p:nvGrpSpPr>
              <p:grpSpPr>
                <a:xfrm rot="21292958">
                  <a:off x="6243191" y="6012057"/>
                  <a:ext cx="242005" cy="46723"/>
                  <a:chOff x="7979724" y="3580291"/>
                  <a:chExt cx="242005" cy="43678"/>
                </a:xfrm>
              </p:grpSpPr>
              <p:sp>
                <p:nvSpPr>
                  <p:cNvPr id="1085" name="Oval 1084">
                    <a:extLst>
                      <a:ext uri="{FF2B5EF4-FFF2-40B4-BE49-F238E27FC236}">
                        <a16:creationId xmlns:a16="http://schemas.microsoft.com/office/drawing/2014/main" id="{8E1A74CD-B25E-42D5-4DF6-37559F333D8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022C951D-12B3-AF87-EC14-E3056517145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B801C68C-4FF3-FD0C-7091-E78850974FF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E198CA3B-ABF2-C827-DC1E-9D0737475F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CBC36109-317A-4B41-BF96-959430238BF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1CCAF0AF-82E7-1F37-B449-3BAAC2D9D0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FC76CC3A-1214-2342-4884-87BA71CDC5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74D5F9A9-D9BB-D5E2-DF45-95B13EC9096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8" name="Group 1057">
                  <a:extLst>
                    <a:ext uri="{FF2B5EF4-FFF2-40B4-BE49-F238E27FC236}">
                      <a16:creationId xmlns:a16="http://schemas.microsoft.com/office/drawing/2014/main" id="{390ED379-00C4-0C66-DB61-32B968FF3C84}"/>
                    </a:ext>
                  </a:extLst>
                </p:cNvPr>
                <p:cNvGrpSpPr/>
                <p:nvPr/>
              </p:nvGrpSpPr>
              <p:grpSpPr>
                <a:xfrm>
                  <a:off x="6172034" y="6012873"/>
                  <a:ext cx="242005" cy="43678"/>
                  <a:chOff x="7979724" y="3580291"/>
                  <a:chExt cx="242005" cy="43678"/>
                </a:xfrm>
              </p:grpSpPr>
              <p:sp>
                <p:nvSpPr>
                  <p:cNvPr id="1077" name="Oval 1076">
                    <a:extLst>
                      <a:ext uri="{FF2B5EF4-FFF2-40B4-BE49-F238E27FC236}">
                        <a16:creationId xmlns:a16="http://schemas.microsoft.com/office/drawing/2014/main" id="{E554ACFA-A6AD-9043-DD88-E4AD0BF37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42252EA7-9928-CBE0-A1EE-2286AAD2F6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21E10F24-2D47-CFDF-C510-C3DFD6CBF4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3B8624AC-27B9-7082-46B7-42EE5E6754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E7103E84-7930-7353-D537-C243C703D5E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276A5487-B4D0-34A6-DED5-F69927D9813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6CB7692E-B9DC-1D6B-46F8-9AF47090ED9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B49E0B51-739D-95A4-0926-AC86B78B691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9" name="Group 1058">
                  <a:extLst>
                    <a:ext uri="{FF2B5EF4-FFF2-40B4-BE49-F238E27FC236}">
                      <a16:creationId xmlns:a16="http://schemas.microsoft.com/office/drawing/2014/main" id="{4A685490-DA00-FB57-B289-A7FA7F20F2CC}"/>
                    </a:ext>
                  </a:extLst>
                </p:cNvPr>
                <p:cNvGrpSpPr/>
                <p:nvPr/>
              </p:nvGrpSpPr>
              <p:grpSpPr>
                <a:xfrm rot="10800000">
                  <a:off x="6484234" y="6015233"/>
                  <a:ext cx="242005" cy="46723"/>
                  <a:chOff x="7979724" y="3580291"/>
                  <a:chExt cx="242005" cy="43678"/>
                </a:xfrm>
              </p:grpSpPr>
              <p:sp>
                <p:nvSpPr>
                  <p:cNvPr id="1069" name="Oval 1068">
                    <a:extLst>
                      <a:ext uri="{FF2B5EF4-FFF2-40B4-BE49-F238E27FC236}">
                        <a16:creationId xmlns:a16="http://schemas.microsoft.com/office/drawing/2014/main" id="{D76CBE8B-7904-042E-DFB6-EB2F226266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95FF5900-1CB5-74B5-C341-E0F4966533C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Oval 1070">
                    <a:extLst>
                      <a:ext uri="{FF2B5EF4-FFF2-40B4-BE49-F238E27FC236}">
                        <a16:creationId xmlns:a16="http://schemas.microsoft.com/office/drawing/2014/main" id="{FA7A85BE-1621-0FA2-4BCE-FC30DC2909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024A3A1E-30B0-E7AE-4685-C46C5CC548D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Oval 1072">
                    <a:extLst>
                      <a:ext uri="{FF2B5EF4-FFF2-40B4-BE49-F238E27FC236}">
                        <a16:creationId xmlns:a16="http://schemas.microsoft.com/office/drawing/2014/main" id="{8154DC9F-E0C8-1D68-B263-13EE4AF489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8E68B0AC-1EEE-9BEB-1FEF-5BA32BD2564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5A2999B1-7307-B29A-48B0-AE61FE2F0CE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4A225FE7-AAB9-9E2E-274E-76E446F5CB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0" name="Group 1059">
                  <a:extLst>
                    <a:ext uri="{FF2B5EF4-FFF2-40B4-BE49-F238E27FC236}">
                      <a16:creationId xmlns:a16="http://schemas.microsoft.com/office/drawing/2014/main" id="{F78012EB-58FB-9D6A-E39D-8B82565517F7}"/>
                    </a:ext>
                  </a:extLst>
                </p:cNvPr>
                <p:cNvGrpSpPr/>
                <p:nvPr/>
              </p:nvGrpSpPr>
              <p:grpSpPr>
                <a:xfrm>
                  <a:off x="6413077" y="6016049"/>
                  <a:ext cx="242005" cy="43678"/>
                  <a:chOff x="7979724" y="3580291"/>
                  <a:chExt cx="242005" cy="43678"/>
                </a:xfrm>
              </p:grpSpPr>
              <p:sp>
                <p:nvSpPr>
                  <p:cNvPr id="1061" name="Oval 1060">
                    <a:extLst>
                      <a:ext uri="{FF2B5EF4-FFF2-40B4-BE49-F238E27FC236}">
                        <a16:creationId xmlns:a16="http://schemas.microsoft.com/office/drawing/2014/main" id="{C84C5D0E-8AFB-08B0-D447-8C8B523020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7BE51C0E-2C2D-3CFE-2FB8-ADD203E9B3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8949E791-C790-7FA1-5A75-4E6E68BF96C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74E92318-B216-2429-1F19-4F97CFFB39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73E97C3A-F404-9C33-0CAD-D2CC6F96B7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BA49DB5B-7EC5-6B20-CAD2-B2B0F2D9950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52646D31-D7CA-C01B-41EA-3F37E67DE3B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Oval 1067">
                    <a:extLst>
                      <a:ext uri="{FF2B5EF4-FFF2-40B4-BE49-F238E27FC236}">
                        <a16:creationId xmlns:a16="http://schemas.microsoft.com/office/drawing/2014/main" id="{DB515F6D-71AA-67DD-590C-5D21F7573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5" name="TextBox 14">
              <a:extLst>
                <a:ext uri="{FF2B5EF4-FFF2-40B4-BE49-F238E27FC236}">
                  <a16:creationId xmlns:a16="http://schemas.microsoft.com/office/drawing/2014/main" id="{5C2CC55B-F363-6D1F-2CC2-5E340B049954}"/>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16" name="TextBox 15">
              <a:extLst>
                <a:ext uri="{FF2B5EF4-FFF2-40B4-BE49-F238E27FC236}">
                  <a16:creationId xmlns:a16="http://schemas.microsoft.com/office/drawing/2014/main" id="{DB264603-B320-89C4-3E4E-555CE0A8099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17" name="Freeform: Shape 16">
              <a:extLst>
                <a:ext uri="{FF2B5EF4-FFF2-40B4-BE49-F238E27FC236}">
                  <a16:creationId xmlns:a16="http://schemas.microsoft.com/office/drawing/2014/main" id="{906618BA-6AB0-9232-2037-390941E394C0}"/>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18" name="Freeform: Shape 17">
              <a:extLst>
                <a:ext uri="{FF2B5EF4-FFF2-40B4-BE49-F238E27FC236}">
                  <a16:creationId xmlns:a16="http://schemas.microsoft.com/office/drawing/2014/main" id="{1CF97029-2583-3C90-9B7C-B9329095E41B}"/>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E6050D6-5182-D4C9-47A9-067E4535CEA7}"/>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3325CE-11E2-651D-8334-0A59E65B1BEC}"/>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FF73DF8-B2E2-C98A-823E-8A990DF9C695}"/>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2" name="Freeform: Shape 21">
              <a:extLst>
                <a:ext uri="{FF2B5EF4-FFF2-40B4-BE49-F238E27FC236}">
                  <a16:creationId xmlns:a16="http://schemas.microsoft.com/office/drawing/2014/main" id="{A11A114C-4DBA-6932-F067-BB98044ABCB9}"/>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AE2EDF-0477-4013-E630-A14B5FFF5CE7}"/>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D2D9B55-BA7E-E697-BC70-2C287267852D}"/>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670B0A3-CCEF-FE7D-5101-4921F433AEAD}"/>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297BD2-10D3-725B-81EA-1B9F751EB024}"/>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833CA3F-8778-899C-6715-498023E6C800}"/>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CC0059D-9DC5-53D9-5086-9D72FC03F3A6}"/>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356327C-485E-95B3-06E9-B648A6222373}"/>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7D9CD0-208B-FA01-5CBF-889D7D7C6D0D}"/>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7C368A3-6B05-8476-08FE-491207E81CB3}"/>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8EB4C32-530D-F5CA-F9B4-A0D18389AAD0}"/>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DE9245A-B923-2A6B-527D-1CD107173015}"/>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615F4E5-D94A-0B2B-3FE3-59A03937F05A}"/>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5EE60E6-CDBA-B3AA-76EA-C5C92F4D46F2}"/>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36" name="Oval 35">
              <a:extLst>
                <a:ext uri="{FF2B5EF4-FFF2-40B4-BE49-F238E27FC236}">
                  <a16:creationId xmlns:a16="http://schemas.microsoft.com/office/drawing/2014/main" id="{780351D8-5BCD-127F-34A2-2494CFDF44EA}"/>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56121B7-4A9F-B2AF-82A2-A2CBDA8A47C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150525-5774-568B-C221-DB120A30A47B}"/>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4A95509-CDEE-B1C3-6500-063AB795C837}"/>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F0D99DF-83E6-4F74-3EA9-C41D0AF09F1C}"/>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3FADFB1-8C1C-C5E8-26CA-AACEAB0B7F55}"/>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0FD1E19-5155-57C5-49E9-5506A6F9CB90}"/>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D772E9F-BBEA-76BB-8C37-616EE81809BF}"/>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9D800BF-CF73-D5A6-EA37-E5BE3E8A7107}"/>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5EC46F2-935D-8F46-76A1-DB6F67D5BEA6}"/>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25F9890-B5BE-A504-F981-DC9C94A6713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7B91EE5-5036-B47D-FEBF-4E0E3EEFB621}"/>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72B100-C56A-C0B3-07FC-4F7CEF9B123C}"/>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D0A60E-D042-33E6-F1A5-8667E4E0A49F}"/>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4B78A31-4E05-4CB0-58F6-F01FE5ADED55}"/>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8A7C28-F9E3-0A60-B62B-8AAB52106B18}"/>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E8A5C0-CB4F-101E-3961-735B637DFF84}"/>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3796960-A3AB-F121-B8C3-C2AD3C5C2913}"/>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9BDEC82-7BB1-1627-DE21-B2F75BFF103C}"/>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3A9058E-C2FD-62EE-D482-FC09545F5905}"/>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77E6988-50DE-A072-2A55-D4C5A7236148}"/>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EC88970-8E07-CEDA-980A-2985DBE555DF}"/>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CCB99F-05D8-ABB5-F5D0-F1B61978F494}"/>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F94AEA9-6AE5-14A4-91B0-84F50B8BDD1B}"/>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E98F00A-2BB4-2B61-5A4F-AF650C4AC710}"/>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9BF6916-E1B5-4C4B-25CF-3734F4C8E97A}"/>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1480C6B-0A6D-A62E-205F-98256566259F}"/>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81C5569-C701-CD16-7FDA-8C3628E14791}"/>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B03745D-85AE-D7E6-DD86-C12D1E596659}"/>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63A420F-535E-08D9-1F12-E8DF76D0B666}"/>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405F91C-3E54-10B6-449F-04EE6C6067C8}"/>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2969A4-B064-0F85-B8A7-1DA558831CD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5E19135-64F7-D9A5-3360-F458D2C3F771}"/>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E3EC5DF-4222-D3A0-4DD9-7922A43048C5}"/>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B93F0B7-9745-9E3D-CF52-F71EFE39A0E3}"/>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907B867-4369-4481-990C-6601BE277CA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F20B1F3-7254-5B12-123A-DF1CC8F52FCE}"/>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4F268DD-DFA1-A8C8-8B0D-AB2382095524}"/>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F69255A-DD74-3EE7-FFDB-0F2A59999FF6}"/>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61D23E9-22A9-12C6-A14F-A92EF0C86CD3}"/>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BB6BACD-91C8-CEDC-BFB8-9B9B3855635F}"/>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0A64B16-8F94-DA03-CBE8-3709BD4168E0}"/>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C74DC0-AB68-09D1-4ACE-32DE36007478}"/>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5688AFF-88DB-028A-7504-1BAADD051F3B}"/>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B3E7539-2FE4-9B95-6564-C4AE4DE9A631}"/>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145FE5B-B93A-2852-64D3-8F907235A21D}"/>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B5A51E7-BB6B-7468-CA4A-558ADC947374}"/>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AC1EE64-8DA0-FD5C-6D95-5B547EFD647E}"/>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2D20346-0E40-8BEE-5D55-9BF56534F6FB}"/>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E55FEB7-7BEB-70D5-8F01-0295277D7757}"/>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34B4B46-8F17-AC42-3CBB-A4B0EF7A1878}"/>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8CF4EA1-7AC3-F471-AA03-7A407C57F05E}"/>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A9A0A35-0BAA-54AD-2854-58D7D6AB1D99}"/>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647CA2A-F6F2-426B-2890-9BA7DA8B405A}"/>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8A224CB-4F7A-2087-5EB8-07D7570B31A6}"/>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BE2C8EE-411C-DBB8-07FB-326FFB5FFD2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AF68BB6-762D-1422-5095-FA337DE622DF}"/>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E31BBEE-2A85-B9E7-5DC5-4C66CD05F82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BD218A3-EA15-9513-CB9D-0933CE165819}"/>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A87711B-D131-83E0-18C2-77E136B2A8D4}"/>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1A01150-66FD-2B36-A879-2FC15DA7FEBC}"/>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7C2F64F-0B92-52D7-3072-29992AA21AF0}"/>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DCA749A-07B8-AC5B-9917-91A402518D48}"/>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6E1916-CE82-EA01-1ECB-1F98F9949846}"/>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E9BAFD9-1C38-0E96-9F8D-524C1153C196}"/>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5F6EC-8205-45DA-317F-4F0B6EBD9056}"/>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A6327D4-6A42-A37C-A28D-22078DE3B6D8}"/>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AD7E76-7B54-EAE0-6531-BD41899E4A53}"/>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D5675E0-9D8A-070C-F5E5-7D63CEEBD6E0}"/>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0A803C8-E59C-E504-A29B-A34CBF3B242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8F5305B-E07C-3671-7311-549CE8732B78}"/>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F05D230-297F-17CF-A135-ECA46C876540}"/>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51FE711-4E82-08ED-15CE-5C65563ADC1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AA073B6-ACFF-F7E1-2C3E-B221D5C6DC39}"/>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75AF47C4-967B-A436-F4D3-55CF9E221AD0}"/>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6C2A575-BCAD-D925-7642-C73DABD477E0}"/>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5DB1474-8681-782F-0CD7-0B9B533CC6A9}"/>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DBE15B1-A6EA-4CDD-4D57-2398E2B5B989}"/>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B8C6250-06AD-439A-3940-B2BEE7F28065}"/>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135ACE8-37B8-BB47-E288-4E61F6B2E3A8}"/>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4A093AE-8A41-DBC1-DF00-B7F9FB9A9715}"/>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FBA6208-2FF9-6F1C-A854-134C7E81D516}"/>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DD4FBF7-CCBA-540D-F71A-D9180E11D5CD}"/>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AC47B59-5779-D0DB-641A-7F609B37BEC1}"/>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F70CE27-9A15-32AB-9D7B-BD8619A755BD}"/>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8389928-3B0D-9888-1FBF-2FD5021E1884}"/>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829D6289-E2D0-BC2C-1E75-4A8D79ED41AC}"/>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53B46B5-D2F7-1FD3-308F-055C6ECE75A4}"/>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4C28D02B-0430-32B8-95EA-AB31065FBF41}"/>
                </a:ext>
              </a:extLst>
            </p:cNvPr>
            <p:cNvGrpSpPr/>
            <p:nvPr/>
          </p:nvGrpSpPr>
          <p:grpSpPr>
            <a:xfrm rot="10800000">
              <a:off x="8289614" y="3618437"/>
              <a:ext cx="242005" cy="46723"/>
              <a:chOff x="7979724" y="3580291"/>
              <a:chExt cx="242005" cy="43678"/>
            </a:xfrm>
          </p:grpSpPr>
          <p:sp>
            <p:nvSpPr>
              <p:cNvPr id="983" name="Oval 982">
                <a:extLst>
                  <a:ext uri="{FF2B5EF4-FFF2-40B4-BE49-F238E27FC236}">
                    <a16:creationId xmlns:a16="http://schemas.microsoft.com/office/drawing/2014/main" id="{71E8B6EE-8F9C-66A3-4983-6126249E1D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FD2D1AFA-54C9-9936-2B4B-8B6C90751A7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52CEB9F1-FF8B-F8B0-7B17-7317F25865A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87CE3E0B-F1C8-4BF0-5D15-D4A9E11A4F7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990957C0-4202-ADDB-59C7-07D3203511B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D8591AF7-5444-FC06-A9DD-57B942D661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B8019363-C7C0-2DAC-8303-E56206DF19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Oval 989">
                <a:extLst>
                  <a:ext uri="{FF2B5EF4-FFF2-40B4-BE49-F238E27FC236}">
                    <a16:creationId xmlns:a16="http://schemas.microsoft.com/office/drawing/2014/main" id="{6466A219-DA67-11D2-2804-417AE94037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77E5288C-BC00-3C8F-7B23-1CE17C4CC941}"/>
                </a:ext>
              </a:extLst>
            </p:cNvPr>
            <p:cNvGrpSpPr/>
            <p:nvPr/>
          </p:nvGrpSpPr>
          <p:grpSpPr>
            <a:xfrm>
              <a:off x="8218457" y="3619253"/>
              <a:ext cx="242005" cy="43678"/>
              <a:chOff x="7979724" y="3580291"/>
              <a:chExt cx="242005" cy="43678"/>
            </a:xfrm>
          </p:grpSpPr>
          <p:sp>
            <p:nvSpPr>
              <p:cNvPr id="975" name="Oval 974">
                <a:extLst>
                  <a:ext uri="{FF2B5EF4-FFF2-40B4-BE49-F238E27FC236}">
                    <a16:creationId xmlns:a16="http://schemas.microsoft.com/office/drawing/2014/main" id="{C9786255-3F8A-30C6-9833-E16F5C206E0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Oval 975">
                <a:extLst>
                  <a:ext uri="{FF2B5EF4-FFF2-40B4-BE49-F238E27FC236}">
                    <a16:creationId xmlns:a16="http://schemas.microsoft.com/office/drawing/2014/main" id="{8BFF70B4-DC45-5278-15C3-55ECD7418AB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Oval 976">
                <a:extLst>
                  <a:ext uri="{FF2B5EF4-FFF2-40B4-BE49-F238E27FC236}">
                    <a16:creationId xmlns:a16="http://schemas.microsoft.com/office/drawing/2014/main" id="{87A561B3-F70D-DBEF-5867-26EEBCB491F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Oval 977">
                <a:extLst>
                  <a:ext uri="{FF2B5EF4-FFF2-40B4-BE49-F238E27FC236}">
                    <a16:creationId xmlns:a16="http://schemas.microsoft.com/office/drawing/2014/main" id="{E4602C8B-634D-AD2B-420E-D780F989A1E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3743A23A-8C50-E1F7-6DD4-92415610AC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BBC8614E-867C-2F4B-9E85-A5A671AF99B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8387CD6D-591E-002A-1C2C-205B0551DD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C0C5E8BC-4084-1D89-924F-F8A09EABF1B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A92E5CE4-37F6-E3B0-7195-05C56A75ACFF}"/>
                </a:ext>
              </a:extLst>
            </p:cNvPr>
            <p:cNvGrpSpPr/>
            <p:nvPr/>
          </p:nvGrpSpPr>
          <p:grpSpPr>
            <a:xfrm rot="10800000">
              <a:off x="8530657" y="3621613"/>
              <a:ext cx="242005" cy="46723"/>
              <a:chOff x="7979724" y="3580291"/>
              <a:chExt cx="242005" cy="43678"/>
            </a:xfrm>
          </p:grpSpPr>
          <p:sp>
            <p:nvSpPr>
              <p:cNvPr id="967" name="Oval 966">
                <a:extLst>
                  <a:ext uri="{FF2B5EF4-FFF2-40B4-BE49-F238E27FC236}">
                    <a16:creationId xmlns:a16="http://schemas.microsoft.com/office/drawing/2014/main" id="{E78E6DFC-E338-8020-9133-F2A025900C2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Oval 967">
                <a:extLst>
                  <a:ext uri="{FF2B5EF4-FFF2-40B4-BE49-F238E27FC236}">
                    <a16:creationId xmlns:a16="http://schemas.microsoft.com/office/drawing/2014/main" id="{ABF073D3-7E2C-6112-4AA9-FF227D370D2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Oval 968">
                <a:extLst>
                  <a:ext uri="{FF2B5EF4-FFF2-40B4-BE49-F238E27FC236}">
                    <a16:creationId xmlns:a16="http://schemas.microsoft.com/office/drawing/2014/main" id="{B47FF9CC-506E-7748-5D62-04BD3EBA19D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Oval 969">
                <a:extLst>
                  <a:ext uri="{FF2B5EF4-FFF2-40B4-BE49-F238E27FC236}">
                    <a16:creationId xmlns:a16="http://schemas.microsoft.com/office/drawing/2014/main" id="{695D3488-B96D-A153-4DF0-17A39597AC2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Oval 970">
                <a:extLst>
                  <a:ext uri="{FF2B5EF4-FFF2-40B4-BE49-F238E27FC236}">
                    <a16:creationId xmlns:a16="http://schemas.microsoft.com/office/drawing/2014/main" id="{0486F84D-1F88-7B68-3394-CBB90E89755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090FADDF-4627-4DAA-EA8F-D1ADAA742CE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F7EABAF6-02DA-6A53-03CB-829A1FB811E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Oval 973">
                <a:extLst>
                  <a:ext uri="{FF2B5EF4-FFF2-40B4-BE49-F238E27FC236}">
                    <a16:creationId xmlns:a16="http://schemas.microsoft.com/office/drawing/2014/main" id="{9D17011C-F1BC-7DAB-AB7F-FFEA6E9829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1DC48FE2-FB91-78F0-FB37-67C8F656C9E7}"/>
                </a:ext>
              </a:extLst>
            </p:cNvPr>
            <p:cNvGrpSpPr/>
            <p:nvPr/>
          </p:nvGrpSpPr>
          <p:grpSpPr>
            <a:xfrm rot="11689693">
              <a:off x="8459500" y="3622429"/>
              <a:ext cx="242005" cy="43678"/>
              <a:chOff x="7979724" y="3580291"/>
              <a:chExt cx="242005" cy="43678"/>
            </a:xfrm>
          </p:grpSpPr>
          <p:sp>
            <p:nvSpPr>
              <p:cNvPr id="959" name="Oval 958">
                <a:extLst>
                  <a:ext uri="{FF2B5EF4-FFF2-40B4-BE49-F238E27FC236}">
                    <a16:creationId xmlns:a16="http://schemas.microsoft.com/office/drawing/2014/main" id="{9071AA3D-558A-6F5A-5E0C-1DD40372E6A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Oval 959">
                <a:extLst>
                  <a:ext uri="{FF2B5EF4-FFF2-40B4-BE49-F238E27FC236}">
                    <a16:creationId xmlns:a16="http://schemas.microsoft.com/office/drawing/2014/main" id="{653C9E82-43B3-BF82-C6D2-F9EA2A471AF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Oval 960">
                <a:extLst>
                  <a:ext uri="{FF2B5EF4-FFF2-40B4-BE49-F238E27FC236}">
                    <a16:creationId xmlns:a16="http://schemas.microsoft.com/office/drawing/2014/main" id="{B836776E-9E7C-8227-682A-6CFB03069E6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 name="Oval 961">
                <a:extLst>
                  <a:ext uri="{FF2B5EF4-FFF2-40B4-BE49-F238E27FC236}">
                    <a16:creationId xmlns:a16="http://schemas.microsoft.com/office/drawing/2014/main" id="{FD842187-8575-B70A-F358-1657B19A1C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Oval 962">
                <a:extLst>
                  <a:ext uri="{FF2B5EF4-FFF2-40B4-BE49-F238E27FC236}">
                    <a16:creationId xmlns:a16="http://schemas.microsoft.com/office/drawing/2014/main" id="{ACDD5660-02E4-B755-410B-D27EA677FC3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Oval 963">
                <a:extLst>
                  <a:ext uri="{FF2B5EF4-FFF2-40B4-BE49-F238E27FC236}">
                    <a16:creationId xmlns:a16="http://schemas.microsoft.com/office/drawing/2014/main" id="{31CAB154-182E-6837-BE6B-1EB8ACAD9D7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Oval 964">
                <a:extLst>
                  <a:ext uri="{FF2B5EF4-FFF2-40B4-BE49-F238E27FC236}">
                    <a16:creationId xmlns:a16="http://schemas.microsoft.com/office/drawing/2014/main" id="{58274434-784B-DCF2-A9FE-6607F3B9AB0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Oval 965">
                <a:extLst>
                  <a:ext uri="{FF2B5EF4-FFF2-40B4-BE49-F238E27FC236}">
                    <a16:creationId xmlns:a16="http://schemas.microsoft.com/office/drawing/2014/main" id="{7F74F5BE-ABEF-7848-2D15-ACA2083B1CD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7BBA161D-57B9-324B-C4DB-A7D9114E8CFF}"/>
                </a:ext>
              </a:extLst>
            </p:cNvPr>
            <p:cNvGrpSpPr/>
            <p:nvPr/>
          </p:nvGrpSpPr>
          <p:grpSpPr>
            <a:xfrm rot="21292958">
              <a:off x="8706954" y="3622453"/>
              <a:ext cx="242005" cy="46723"/>
              <a:chOff x="7979724" y="3580291"/>
              <a:chExt cx="242005" cy="43678"/>
            </a:xfrm>
          </p:grpSpPr>
          <p:sp>
            <p:nvSpPr>
              <p:cNvPr id="951" name="Oval 950">
                <a:extLst>
                  <a:ext uri="{FF2B5EF4-FFF2-40B4-BE49-F238E27FC236}">
                    <a16:creationId xmlns:a16="http://schemas.microsoft.com/office/drawing/2014/main" id="{F6FACC4D-53EC-ADF5-5CF5-9D016785AF7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Oval 951">
                <a:extLst>
                  <a:ext uri="{FF2B5EF4-FFF2-40B4-BE49-F238E27FC236}">
                    <a16:creationId xmlns:a16="http://schemas.microsoft.com/office/drawing/2014/main" id="{832999C6-A11A-5CE5-7807-4AA87C63C5A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Oval 952">
                <a:extLst>
                  <a:ext uri="{FF2B5EF4-FFF2-40B4-BE49-F238E27FC236}">
                    <a16:creationId xmlns:a16="http://schemas.microsoft.com/office/drawing/2014/main" id="{2267ABE6-7F86-3CF6-82B5-722ED2F068B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Oval 953">
                <a:extLst>
                  <a:ext uri="{FF2B5EF4-FFF2-40B4-BE49-F238E27FC236}">
                    <a16:creationId xmlns:a16="http://schemas.microsoft.com/office/drawing/2014/main" id="{39B56F58-9617-B679-FB45-5569A33DB13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5" name="Oval 954">
                <a:extLst>
                  <a:ext uri="{FF2B5EF4-FFF2-40B4-BE49-F238E27FC236}">
                    <a16:creationId xmlns:a16="http://schemas.microsoft.com/office/drawing/2014/main" id="{12AA0507-F86E-4DAA-257A-D4C16F0234F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Oval 955">
                <a:extLst>
                  <a:ext uri="{FF2B5EF4-FFF2-40B4-BE49-F238E27FC236}">
                    <a16:creationId xmlns:a16="http://schemas.microsoft.com/office/drawing/2014/main" id="{969B7350-5AD3-CCE0-475F-DDB5140DCA5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Oval 956">
                <a:extLst>
                  <a:ext uri="{FF2B5EF4-FFF2-40B4-BE49-F238E27FC236}">
                    <a16:creationId xmlns:a16="http://schemas.microsoft.com/office/drawing/2014/main" id="{88424E45-525C-CE79-4DC0-B35D3A27A20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Oval 957">
                <a:extLst>
                  <a:ext uri="{FF2B5EF4-FFF2-40B4-BE49-F238E27FC236}">
                    <a16:creationId xmlns:a16="http://schemas.microsoft.com/office/drawing/2014/main" id="{6DABD6F4-97AF-7B13-2CF1-2A4CF53F2A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0907460D-5A0A-C52D-8A63-BF61B68BFAAC}"/>
                </a:ext>
              </a:extLst>
            </p:cNvPr>
            <p:cNvGrpSpPr/>
            <p:nvPr/>
          </p:nvGrpSpPr>
          <p:grpSpPr>
            <a:xfrm>
              <a:off x="8635797" y="3623269"/>
              <a:ext cx="242005" cy="43678"/>
              <a:chOff x="7979724" y="3580291"/>
              <a:chExt cx="242005" cy="43678"/>
            </a:xfrm>
          </p:grpSpPr>
          <p:sp>
            <p:nvSpPr>
              <p:cNvPr id="943" name="Oval 942">
                <a:extLst>
                  <a:ext uri="{FF2B5EF4-FFF2-40B4-BE49-F238E27FC236}">
                    <a16:creationId xmlns:a16="http://schemas.microsoft.com/office/drawing/2014/main" id="{FEBE5525-CD81-1EA6-2973-31DA90DA12D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Oval 943">
                <a:extLst>
                  <a:ext uri="{FF2B5EF4-FFF2-40B4-BE49-F238E27FC236}">
                    <a16:creationId xmlns:a16="http://schemas.microsoft.com/office/drawing/2014/main" id="{FE6D4787-E468-DADE-1FF1-C0E92B23BFD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a:extLst>
                  <a:ext uri="{FF2B5EF4-FFF2-40B4-BE49-F238E27FC236}">
                    <a16:creationId xmlns:a16="http://schemas.microsoft.com/office/drawing/2014/main" id="{C1AD2661-C911-7FF0-F7EB-9D1CB0C852A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C721AEE4-9D80-029D-602F-7AAC4375EA2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146622B6-8CFB-2A97-798D-9CF1260EB1B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064C4001-503E-ED3B-F2EC-68B9F65F54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AB26E797-81DB-BDF0-622E-A6A9BEEC6D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a:extLst>
                  <a:ext uri="{FF2B5EF4-FFF2-40B4-BE49-F238E27FC236}">
                    <a16:creationId xmlns:a16="http://schemas.microsoft.com/office/drawing/2014/main" id="{9EAAD34F-6D9A-62F5-07DF-AB46EC20174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062E2294-D41A-13FF-2FBD-64D25EE13F2D}"/>
                </a:ext>
              </a:extLst>
            </p:cNvPr>
            <p:cNvGrpSpPr/>
            <p:nvPr/>
          </p:nvGrpSpPr>
          <p:grpSpPr>
            <a:xfrm rot="10800000">
              <a:off x="8947997" y="3625629"/>
              <a:ext cx="242005" cy="46723"/>
              <a:chOff x="7979724" y="3580291"/>
              <a:chExt cx="242005" cy="43678"/>
            </a:xfrm>
          </p:grpSpPr>
          <p:sp>
            <p:nvSpPr>
              <p:cNvPr id="935" name="Oval 934">
                <a:extLst>
                  <a:ext uri="{FF2B5EF4-FFF2-40B4-BE49-F238E27FC236}">
                    <a16:creationId xmlns:a16="http://schemas.microsoft.com/office/drawing/2014/main" id="{D6543980-A739-8709-5C55-E3A9BBCEAF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F1187194-FE37-E78B-03F3-60C091DADD4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5032F10C-9AD7-AD4B-428E-94F8770EFA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E0EDDCB9-3743-AEAD-4302-CAF733ACFC1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7D7E3939-8359-C7B9-D0D4-5BE557A12CA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9C1DD590-067E-B9CC-A9DE-A310EA1B37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Oval 940">
                <a:extLst>
                  <a:ext uri="{FF2B5EF4-FFF2-40B4-BE49-F238E27FC236}">
                    <a16:creationId xmlns:a16="http://schemas.microsoft.com/office/drawing/2014/main" id="{A632F5AC-F70D-DFEF-514F-53392EA039B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2" name="Oval 941">
                <a:extLst>
                  <a:ext uri="{FF2B5EF4-FFF2-40B4-BE49-F238E27FC236}">
                    <a16:creationId xmlns:a16="http://schemas.microsoft.com/office/drawing/2014/main" id="{193D2B10-196E-E2E7-F045-B0B668764A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1158A53E-4B47-7BC5-3B17-0564D1AAA8AB}"/>
                </a:ext>
              </a:extLst>
            </p:cNvPr>
            <p:cNvGrpSpPr/>
            <p:nvPr/>
          </p:nvGrpSpPr>
          <p:grpSpPr>
            <a:xfrm>
              <a:off x="8876840" y="3626445"/>
              <a:ext cx="242005" cy="43678"/>
              <a:chOff x="7979724" y="3580291"/>
              <a:chExt cx="242005" cy="43678"/>
            </a:xfrm>
          </p:grpSpPr>
          <p:sp>
            <p:nvSpPr>
              <p:cNvPr id="927" name="Oval 926">
                <a:extLst>
                  <a:ext uri="{FF2B5EF4-FFF2-40B4-BE49-F238E27FC236}">
                    <a16:creationId xmlns:a16="http://schemas.microsoft.com/office/drawing/2014/main" id="{DD3BCDD9-CDED-2313-F9FB-AD2E4B94E6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CC1C34E2-07F6-F25E-C442-4344CC515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9A07B19A-B69C-0A37-0497-695EF780A8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D789CC5C-068C-BC44-E23B-46BFBEB043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EE06C16C-0A73-D300-8CE5-888D0B036D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A22DF067-57F4-A175-C0BD-0CE769CFC1F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0C73959E-E6C8-AB1B-1848-A517A5A8ACE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a:extLst>
                  <a:ext uri="{FF2B5EF4-FFF2-40B4-BE49-F238E27FC236}">
                    <a16:creationId xmlns:a16="http://schemas.microsoft.com/office/drawing/2014/main" id="{2AE29857-0CAD-385D-419D-BCC647A5960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05E1FC5D-0DF4-66C9-8456-0CC953D77451}"/>
                </a:ext>
              </a:extLst>
            </p:cNvPr>
            <p:cNvGrpSpPr/>
            <p:nvPr/>
          </p:nvGrpSpPr>
          <p:grpSpPr>
            <a:xfrm rot="10800000">
              <a:off x="7271547" y="3132517"/>
              <a:ext cx="242005" cy="46723"/>
              <a:chOff x="7979724" y="3580291"/>
              <a:chExt cx="242005" cy="43678"/>
            </a:xfrm>
          </p:grpSpPr>
          <p:sp>
            <p:nvSpPr>
              <p:cNvPr id="919" name="Oval 918">
                <a:extLst>
                  <a:ext uri="{FF2B5EF4-FFF2-40B4-BE49-F238E27FC236}">
                    <a16:creationId xmlns:a16="http://schemas.microsoft.com/office/drawing/2014/main" id="{5A2EF416-E5C7-BCCF-50D7-CCF03B16F45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6906A653-62E0-1A93-BE44-69CF72B087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582F0C35-985C-9CAC-FD26-61FEFC7357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9108B534-4008-20D5-D778-2E3F11FB4C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46BDCD1A-C51A-28F2-D6D2-0DB502DD6F9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09E6CA56-E638-192B-B7E7-3C5E04D4CD9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A4BBDB54-6A68-C9B5-CD94-3CF2B1D1696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EE89A847-4AB4-DB23-D9DF-5D4A7567F9E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7C10C38-5EBD-754F-82D1-983760EA6D23}"/>
                </a:ext>
              </a:extLst>
            </p:cNvPr>
            <p:cNvGrpSpPr/>
            <p:nvPr/>
          </p:nvGrpSpPr>
          <p:grpSpPr>
            <a:xfrm>
              <a:off x="7200390" y="3133333"/>
              <a:ext cx="242005" cy="43678"/>
              <a:chOff x="7979724" y="3580291"/>
              <a:chExt cx="242005" cy="43678"/>
            </a:xfrm>
          </p:grpSpPr>
          <p:sp>
            <p:nvSpPr>
              <p:cNvPr id="911" name="Oval 910">
                <a:extLst>
                  <a:ext uri="{FF2B5EF4-FFF2-40B4-BE49-F238E27FC236}">
                    <a16:creationId xmlns:a16="http://schemas.microsoft.com/office/drawing/2014/main" id="{6B03EC69-792D-718A-6513-34E522488AA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97297DB4-DB56-66D1-61B1-972083DA8D4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6357181F-686D-D0B4-2787-453872E1F4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630CEB63-F31F-B5D5-6ABE-4AE985EB5E8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599F81D0-A3B0-A76B-5120-A047BB53CA0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2904C5A2-50A0-C174-9442-A0698469F62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F4CDC42A-6242-2E4E-C3C4-FFC8EB6714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Oval 917">
                <a:extLst>
                  <a:ext uri="{FF2B5EF4-FFF2-40B4-BE49-F238E27FC236}">
                    <a16:creationId xmlns:a16="http://schemas.microsoft.com/office/drawing/2014/main" id="{1F5BE0F8-B238-99E9-41FE-127444685E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6F0B37B-CD1F-AD06-80A7-B337A10A7270}"/>
                </a:ext>
              </a:extLst>
            </p:cNvPr>
            <p:cNvGrpSpPr/>
            <p:nvPr/>
          </p:nvGrpSpPr>
          <p:grpSpPr>
            <a:xfrm rot="10800000">
              <a:off x="7512590" y="3135693"/>
              <a:ext cx="242005" cy="46723"/>
              <a:chOff x="7979724" y="3580291"/>
              <a:chExt cx="242005" cy="43678"/>
            </a:xfrm>
          </p:grpSpPr>
          <p:sp>
            <p:nvSpPr>
              <p:cNvPr id="903" name="Oval 902">
                <a:extLst>
                  <a:ext uri="{FF2B5EF4-FFF2-40B4-BE49-F238E27FC236}">
                    <a16:creationId xmlns:a16="http://schemas.microsoft.com/office/drawing/2014/main" id="{E7878257-C128-A0EC-A53A-392664D17B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56CC4B76-5465-AB3E-A376-C73B58A63B9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F69333B9-A121-310D-7BC0-BDD9631D0BA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79A834A0-AEE6-EEF1-A262-1DD6982D53B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A910941D-F770-D990-7966-D225F515745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Oval 907">
                <a:extLst>
                  <a:ext uri="{FF2B5EF4-FFF2-40B4-BE49-F238E27FC236}">
                    <a16:creationId xmlns:a16="http://schemas.microsoft.com/office/drawing/2014/main" id="{8E876DEB-1E78-67C9-F9B3-4884D91857D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Oval 908">
                <a:extLst>
                  <a:ext uri="{FF2B5EF4-FFF2-40B4-BE49-F238E27FC236}">
                    <a16:creationId xmlns:a16="http://schemas.microsoft.com/office/drawing/2014/main" id="{739E440C-5475-0EDC-22D7-C001AE94A67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Oval 909">
                <a:extLst>
                  <a:ext uri="{FF2B5EF4-FFF2-40B4-BE49-F238E27FC236}">
                    <a16:creationId xmlns:a16="http://schemas.microsoft.com/office/drawing/2014/main" id="{668A13C9-924A-A9AE-47A7-1EB1464761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643B3F0-AA65-5B1E-87BD-6E7A4B67FCD5}"/>
                </a:ext>
              </a:extLst>
            </p:cNvPr>
            <p:cNvGrpSpPr/>
            <p:nvPr/>
          </p:nvGrpSpPr>
          <p:grpSpPr>
            <a:xfrm rot="11689693">
              <a:off x="7441433" y="3136509"/>
              <a:ext cx="242005" cy="43678"/>
              <a:chOff x="7979724" y="3580291"/>
              <a:chExt cx="242005" cy="43678"/>
            </a:xfrm>
          </p:grpSpPr>
          <p:sp>
            <p:nvSpPr>
              <p:cNvPr id="895" name="Oval 894">
                <a:extLst>
                  <a:ext uri="{FF2B5EF4-FFF2-40B4-BE49-F238E27FC236}">
                    <a16:creationId xmlns:a16="http://schemas.microsoft.com/office/drawing/2014/main" id="{F32EDDF6-6B22-AE31-BFF3-BD6F2E34066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8B0C0026-98E8-2121-D86C-74F3D606C9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250AA526-4EB9-B22C-B6F2-2993202D6B8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7118C751-970D-1DE3-B86A-021D29BC91D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E2858CE7-CA62-69CD-45F3-DD53DC2FCF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DA4B2EFC-7BB6-9C14-AB53-C605493B858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F8E5EFEA-ECE6-0AD6-8D0E-202DE5192C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Oval 901">
                <a:extLst>
                  <a:ext uri="{FF2B5EF4-FFF2-40B4-BE49-F238E27FC236}">
                    <a16:creationId xmlns:a16="http://schemas.microsoft.com/office/drawing/2014/main" id="{0B75F0D0-B9E9-B0F5-BBDB-4D588F05D1F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7CA2F1B5-6C9F-F0A4-6FE7-8A00C3834EA6}"/>
                </a:ext>
              </a:extLst>
            </p:cNvPr>
            <p:cNvGrpSpPr/>
            <p:nvPr/>
          </p:nvGrpSpPr>
          <p:grpSpPr>
            <a:xfrm rot="21292958">
              <a:off x="7688887" y="3136533"/>
              <a:ext cx="242005" cy="46723"/>
              <a:chOff x="7979724" y="3580291"/>
              <a:chExt cx="242005" cy="43678"/>
            </a:xfrm>
          </p:grpSpPr>
          <p:sp>
            <p:nvSpPr>
              <p:cNvPr id="887" name="Oval 886">
                <a:extLst>
                  <a:ext uri="{FF2B5EF4-FFF2-40B4-BE49-F238E27FC236}">
                    <a16:creationId xmlns:a16="http://schemas.microsoft.com/office/drawing/2014/main" id="{A4B6F43D-684F-9B4B-C800-B3A0BBFB904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0BAF530D-3D51-C2D3-260B-66A75F3DF33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30DDD458-29C5-41E6-BE4E-23262457F86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1F475AFE-AE87-32E0-47B3-8FC263C953A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1E83180D-8500-7F80-E88D-86AEAF0A9D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FC104D8B-1152-9F53-706B-E8E392DB1B9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5D00C886-5789-F515-5C8D-BAB01333200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EA8361EC-8C7E-4814-A02F-D7007E8C6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5CBAF8E-E9DD-73D4-E337-6410D7BD5DBC}"/>
                </a:ext>
              </a:extLst>
            </p:cNvPr>
            <p:cNvGrpSpPr/>
            <p:nvPr/>
          </p:nvGrpSpPr>
          <p:grpSpPr>
            <a:xfrm>
              <a:off x="7617730" y="3137349"/>
              <a:ext cx="242005" cy="43678"/>
              <a:chOff x="7979724" y="3580291"/>
              <a:chExt cx="242005" cy="43678"/>
            </a:xfrm>
          </p:grpSpPr>
          <p:sp>
            <p:nvSpPr>
              <p:cNvPr id="879" name="Oval 878">
                <a:extLst>
                  <a:ext uri="{FF2B5EF4-FFF2-40B4-BE49-F238E27FC236}">
                    <a16:creationId xmlns:a16="http://schemas.microsoft.com/office/drawing/2014/main" id="{53DEC11C-57C9-08BB-8C78-1DC84D7C57B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9759587C-2286-DAA2-C281-772DB06DE2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3F1403A2-4A32-1506-77FC-37E6498BCD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AE764945-D2E3-0DAE-1BF6-D970602B27E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F225E190-83EA-F3EE-B8A1-B3DBBFF378B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63655EB6-3FC9-9048-05D3-C26845498D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0E60394E-9C77-F867-A946-70BF016FD6C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Oval 885">
                <a:extLst>
                  <a:ext uri="{FF2B5EF4-FFF2-40B4-BE49-F238E27FC236}">
                    <a16:creationId xmlns:a16="http://schemas.microsoft.com/office/drawing/2014/main" id="{A21C7694-1EBB-752B-C2A7-DBA2D19D10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8C64FE19-EAE3-FD35-9E21-CF4F3DECCB74}"/>
                </a:ext>
              </a:extLst>
            </p:cNvPr>
            <p:cNvGrpSpPr/>
            <p:nvPr/>
          </p:nvGrpSpPr>
          <p:grpSpPr>
            <a:xfrm rot="10800000">
              <a:off x="7929930" y="3139709"/>
              <a:ext cx="242005" cy="46723"/>
              <a:chOff x="7979724" y="3580291"/>
              <a:chExt cx="242005" cy="43678"/>
            </a:xfrm>
          </p:grpSpPr>
          <p:sp>
            <p:nvSpPr>
              <p:cNvPr id="871" name="Oval 870">
                <a:extLst>
                  <a:ext uri="{FF2B5EF4-FFF2-40B4-BE49-F238E27FC236}">
                    <a16:creationId xmlns:a16="http://schemas.microsoft.com/office/drawing/2014/main" id="{36A14E9E-6CE8-7AD1-7374-BF282B9265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434B0CE7-F4A0-54F0-F528-E0A522D17E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5666CFCF-FF73-6873-4B93-3FFD19552E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9F14861E-CF6E-2551-8C91-0A79FD2381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05D0AC10-8CDD-37AD-0679-BB97BFDEFCB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Oval 875">
                <a:extLst>
                  <a:ext uri="{FF2B5EF4-FFF2-40B4-BE49-F238E27FC236}">
                    <a16:creationId xmlns:a16="http://schemas.microsoft.com/office/drawing/2014/main" id="{A5C1A03C-1080-11A2-CFCD-993DEA7A377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Oval 876">
                <a:extLst>
                  <a:ext uri="{FF2B5EF4-FFF2-40B4-BE49-F238E27FC236}">
                    <a16:creationId xmlns:a16="http://schemas.microsoft.com/office/drawing/2014/main" id="{A383932B-194F-DA83-6234-14ED52C204F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Oval 877">
                <a:extLst>
                  <a:ext uri="{FF2B5EF4-FFF2-40B4-BE49-F238E27FC236}">
                    <a16:creationId xmlns:a16="http://schemas.microsoft.com/office/drawing/2014/main" id="{1606867C-E456-099E-2136-C26144FB6A9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3D47190C-4B9F-51D9-894F-143234890F25}"/>
                </a:ext>
              </a:extLst>
            </p:cNvPr>
            <p:cNvGrpSpPr/>
            <p:nvPr/>
          </p:nvGrpSpPr>
          <p:grpSpPr>
            <a:xfrm>
              <a:off x="7858773" y="3140525"/>
              <a:ext cx="242005" cy="43678"/>
              <a:chOff x="7979724" y="3580291"/>
              <a:chExt cx="242005" cy="43678"/>
            </a:xfrm>
          </p:grpSpPr>
          <p:sp>
            <p:nvSpPr>
              <p:cNvPr id="863" name="Oval 862">
                <a:extLst>
                  <a:ext uri="{FF2B5EF4-FFF2-40B4-BE49-F238E27FC236}">
                    <a16:creationId xmlns:a16="http://schemas.microsoft.com/office/drawing/2014/main" id="{34293B81-6832-4C6D-60B2-D61B3D2CEF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C6DECEBB-AA7B-E614-1C4E-64FBDCEB67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C9943288-71E9-EEDD-186F-31546C33725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2DC5BCC9-F9A3-25A7-1A64-871C851DFD3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7F91E747-0E13-00F2-149D-0A764F3AB4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26F35543-9134-DD02-2BC4-F12B7500AA8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7D384662-C3F7-F4C1-68F5-A1CD797AA78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Oval 869">
                <a:extLst>
                  <a:ext uri="{FF2B5EF4-FFF2-40B4-BE49-F238E27FC236}">
                    <a16:creationId xmlns:a16="http://schemas.microsoft.com/office/drawing/2014/main" id="{06163740-A5B6-EAED-EEE1-33C65DE21E4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E4CFF966-E29F-1082-A6C1-9C80D18F8E91}"/>
                </a:ext>
              </a:extLst>
            </p:cNvPr>
            <p:cNvGrpSpPr/>
            <p:nvPr/>
          </p:nvGrpSpPr>
          <p:grpSpPr>
            <a:xfrm rot="10800000">
              <a:off x="6934772" y="3424659"/>
              <a:ext cx="242005" cy="46723"/>
              <a:chOff x="7979724" y="3580291"/>
              <a:chExt cx="242005" cy="43678"/>
            </a:xfrm>
          </p:grpSpPr>
          <p:sp>
            <p:nvSpPr>
              <p:cNvPr id="855" name="Oval 854">
                <a:extLst>
                  <a:ext uri="{FF2B5EF4-FFF2-40B4-BE49-F238E27FC236}">
                    <a16:creationId xmlns:a16="http://schemas.microsoft.com/office/drawing/2014/main" id="{3F076205-7302-DBBA-833E-79C323DAA4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73463D94-C010-B04E-E4C4-744A5FD0376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B9672ED0-EFBD-B922-05A5-A8715BAE6AC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8D13C522-8149-E5DA-D811-1690FD07B8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C9FD299B-12CF-D259-2BF8-31B064043C7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2AF89CA3-D3AC-2F3B-DF3E-C256B7D175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B55C00D6-14F2-D1B1-ADB4-8E73221C0BF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Oval 861">
                <a:extLst>
                  <a:ext uri="{FF2B5EF4-FFF2-40B4-BE49-F238E27FC236}">
                    <a16:creationId xmlns:a16="http://schemas.microsoft.com/office/drawing/2014/main" id="{0A796F42-9A53-88D9-8E08-BDE8562B2E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9865BE8A-19E4-1A01-1E61-4F718F419CA3}"/>
                </a:ext>
              </a:extLst>
            </p:cNvPr>
            <p:cNvGrpSpPr/>
            <p:nvPr/>
          </p:nvGrpSpPr>
          <p:grpSpPr>
            <a:xfrm>
              <a:off x="6863615" y="3425475"/>
              <a:ext cx="242005" cy="43678"/>
              <a:chOff x="7979724" y="3580291"/>
              <a:chExt cx="242005" cy="43678"/>
            </a:xfrm>
          </p:grpSpPr>
          <p:sp>
            <p:nvSpPr>
              <p:cNvPr id="847" name="Oval 846">
                <a:extLst>
                  <a:ext uri="{FF2B5EF4-FFF2-40B4-BE49-F238E27FC236}">
                    <a16:creationId xmlns:a16="http://schemas.microsoft.com/office/drawing/2014/main" id="{55DC7858-CCF5-716A-0ACB-9C6ED5BCFF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C85A2D0C-CF96-CAA6-0DE5-4BC33031C68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77B8E38F-125E-3BC2-A2BA-D7C2F87219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746E19D8-D574-2812-797D-87E019E3197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1A054C41-CDE4-F2B6-EDE3-BBB91D3BE1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2C59010B-0F64-3620-B5B1-CD8C9288A77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E2430C3E-96FD-48A0-CB43-2354AE9AC5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Oval 853">
                <a:extLst>
                  <a:ext uri="{FF2B5EF4-FFF2-40B4-BE49-F238E27FC236}">
                    <a16:creationId xmlns:a16="http://schemas.microsoft.com/office/drawing/2014/main" id="{AB7520F4-E4CD-A0E5-1D41-DA8B27F956A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67A7DFAE-D154-3686-8300-C753FFF54647}"/>
                </a:ext>
              </a:extLst>
            </p:cNvPr>
            <p:cNvGrpSpPr/>
            <p:nvPr/>
          </p:nvGrpSpPr>
          <p:grpSpPr>
            <a:xfrm rot="10800000">
              <a:off x="7175815" y="3427835"/>
              <a:ext cx="242005" cy="46723"/>
              <a:chOff x="7979724" y="3580291"/>
              <a:chExt cx="242005" cy="43678"/>
            </a:xfrm>
          </p:grpSpPr>
          <p:sp>
            <p:nvSpPr>
              <p:cNvPr id="839" name="Oval 838">
                <a:extLst>
                  <a:ext uri="{FF2B5EF4-FFF2-40B4-BE49-F238E27FC236}">
                    <a16:creationId xmlns:a16="http://schemas.microsoft.com/office/drawing/2014/main" id="{8FDB924A-3A00-0C59-EDBB-D37D662D86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487892DC-2D4F-7403-CC18-037922CB5AD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823E08C1-75E8-F9E7-F4C6-CDD18610F5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Oval 841">
                <a:extLst>
                  <a:ext uri="{FF2B5EF4-FFF2-40B4-BE49-F238E27FC236}">
                    <a16:creationId xmlns:a16="http://schemas.microsoft.com/office/drawing/2014/main" id="{55276022-A3C4-F002-00BA-2DEBF7E2D5E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Oval 842">
                <a:extLst>
                  <a:ext uri="{FF2B5EF4-FFF2-40B4-BE49-F238E27FC236}">
                    <a16:creationId xmlns:a16="http://schemas.microsoft.com/office/drawing/2014/main" id="{D314FFDA-428F-FC68-894E-1FAFA890E9F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Oval 843">
                <a:extLst>
                  <a:ext uri="{FF2B5EF4-FFF2-40B4-BE49-F238E27FC236}">
                    <a16:creationId xmlns:a16="http://schemas.microsoft.com/office/drawing/2014/main" id="{8EEFB3BB-0B59-303F-B574-DAE97521BF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Oval 844">
                <a:extLst>
                  <a:ext uri="{FF2B5EF4-FFF2-40B4-BE49-F238E27FC236}">
                    <a16:creationId xmlns:a16="http://schemas.microsoft.com/office/drawing/2014/main" id="{49DF7503-279C-8AFC-53A2-D13CBEAB47D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Oval 845">
                <a:extLst>
                  <a:ext uri="{FF2B5EF4-FFF2-40B4-BE49-F238E27FC236}">
                    <a16:creationId xmlns:a16="http://schemas.microsoft.com/office/drawing/2014/main" id="{680E70A9-DAD2-7416-B1E7-95B9CAC56F9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9B8A5A37-3682-5D26-F487-D12D8E60FCC3}"/>
                </a:ext>
              </a:extLst>
            </p:cNvPr>
            <p:cNvGrpSpPr/>
            <p:nvPr/>
          </p:nvGrpSpPr>
          <p:grpSpPr>
            <a:xfrm rot="11689693">
              <a:off x="7104658" y="3428651"/>
              <a:ext cx="242005" cy="43678"/>
              <a:chOff x="7979724" y="3580291"/>
              <a:chExt cx="242005" cy="43678"/>
            </a:xfrm>
          </p:grpSpPr>
          <p:sp>
            <p:nvSpPr>
              <p:cNvPr id="831" name="Oval 830">
                <a:extLst>
                  <a:ext uri="{FF2B5EF4-FFF2-40B4-BE49-F238E27FC236}">
                    <a16:creationId xmlns:a16="http://schemas.microsoft.com/office/drawing/2014/main" id="{61081518-4557-C3D7-8665-FD52C0FE7A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24575A76-BFA4-474E-0064-17D3C58B409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C1F2D7DB-D491-FB19-538C-BBFA8D74AD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BF983613-E8F1-C00C-4D40-EE6E5F0C8E8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A91776A7-2656-1988-6452-A2FA559EF7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943E6194-B606-D82A-DA9D-70F048ADCA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46009B33-A6EB-870C-DF65-C76CCBF4A7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D2F61451-B04D-2964-25DD-FAA8024D1F6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AE43BAA2-7AFB-58EF-43DD-EA6FA70173B5}"/>
                </a:ext>
              </a:extLst>
            </p:cNvPr>
            <p:cNvGrpSpPr/>
            <p:nvPr/>
          </p:nvGrpSpPr>
          <p:grpSpPr>
            <a:xfrm rot="21292958">
              <a:off x="7352112" y="3428675"/>
              <a:ext cx="242005" cy="46723"/>
              <a:chOff x="7979724" y="3580291"/>
              <a:chExt cx="242005" cy="43678"/>
            </a:xfrm>
          </p:grpSpPr>
          <p:sp>
            <p:nvSpPr>
              <p:cNvPr id="823" name="Oval 822">
                <a:extLst>
                  <a:ext uri="{FF2B5EF4-FFF2-40B4-BE49-F238E27FC236}">
                    <a16:creationId xmlns:a16="http://schemas.microsoft.com/office/drawing/2014/main" id="{05FFA615-686A-C228-7C6A-45CAF99CF9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48FF65A0-F9DE-D293-3F4A-3EC8AAE4FFB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BC2ADCEA-5E56-77A5-599A-FE69AA2AD9D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791CB0AC-23B1-AC3B-B681-F56328A44CA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C6D49872-01FD-4E65-2DF8-AD357F43EA6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3F297F8D-A1A8-6248-EF97-AC9A192A6FA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B6E6BDE8-03D3-CB51-D38F-6C6842ACAC1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69992197-42B5-4BF7-99D0-53464B97BB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195817A8-3AF7-A625-D000-DC614BB71C6B}"/>
                </a:ext>
              </a:extLst>
            </p:cNvPr>
            <p:cNvGrpSpPr/>
            <p:nvPr/>
          </p:nvGrpSpPr>
          <p:grpSpPr>
            <a:xfrm>
              <a:off x="7280955" y="3429491"/>
              <a:ext cx="242005" cy="43678"/>
              <a:chOff x="7979724" y="3580291"/>
              <a:chExt cx="242005" cy="43678"/>
            </a:xfrm>
          </p:grpSpPr>
          <p:sp>
            <p:nvSpPr>
              <p:cNvPr id="815" name="Oval 814">
                <a:extLst>
                  <a:ext uri="{FF2B5EF4-FFF2-40B4-BE49-F238E27FC236}">
                    <a16:creationId xmlns:a16="http://schemas.microsoft.com/office/drawing/2014/main" id="{801E5630-A170-B92B-F5C2-0723E7797E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02AED629-ECC3-65EB-3C32-984F9CDAFE0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8DB66109-EDDF-3489-8427-8F39D7B922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5EF93D4D-6BD0-B9C6-4F25-E75CAC9CF7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D1D53AD5-57C1-8E8F-491F-A8C27B4B04D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83816970-1FD3-BC54-B9C9-75C1E5A958F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1B3A280F-17B0-1AA5-E3B3-474F348371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1990D30D-83E8-4E50-A1AB-E4AC9109276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6B77196D-3128-6E5D-24BF-A9F164F23FAF}"/>
                </a:ext>
              </a:extLst>
            </p:cNvPr>
            <p:cNvGrpSpPr/>
            <p:nvPr/>
          </p:nvGrpSpPr>
          <p:grpSpPr>
            <a:xfrm rot="10800000">
              <a:off x="7593155" y="3431851"/>
              <a:ext cx="242005" cy="46723"/>
              <a:chOff x="7979724" y="3580291"/>
              <a:chExt cx="242005" cy="43678"/>
            </a:xfrm>
          </p:grpSpPr>
          <p:sp>
            <p:nvSpPr>
              <p:cNvPr id="807" name="Oval 806">
                <a:extLst>
                  <a:ext uri="{FF2B5EF4-FFF2-40B4-BE49-F238E27FC236}">
                    <a16:creationId xmlns:a16="http://schemas.microsoft.com/office/drawing/2014/main" id="{C0446101-2734-1F5A-36E6-AD2DD08E2AD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4C4B3052-436B-8B8B-24CD-C2AA24E9FE4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a:extLst>
                  <a:ext uri="{FF2B5EF4-FFF2-40B4-BE49-F238E27FC236}">
                    <a16:creationId xmlns:a16="http://schemas.microsoft.com/office/drawing/2014/main" id="{7A142175-94A5-2AC2-945C-4786AF65B07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Oval 809">
                <a:extLst>
                  <a:ext uri="{FF2B5EF4-FFF2-40B4-BE49-F238E27FC236}">
                    <a16:creationId xmlns:a16="http://schemas.microsoft.com/office/drawing/2014/main" id="{544772D0-9EE8-E10B-CB1B-4F46C3C8269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Oval 810">
                <a:extLst>
                  <a:ext uri="{FF2B5EF4-FFF2-40B4-BE49-F238E27FC236}">
                    <a16:creationId xmlns:a16="http://schemas.microsoft.com/office/drawing/2014/main" id="{C9A7A9BF-8DC7-6C4F-EBF8-7BE9D7877C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Oval 811">
                <a:extLst>
                  <a:ext uri="{FF2B5EF4-FFF2-40B4-BE49-F238E27FC236}">
                    <a16:creationId xmlns:a16="http://schemas.microsoft.com/office/drawing/2014/main" id="{1BC8F79E-F7EA-4E73-DDBC-FFB43D001C3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Oval 812">
                <a:extLst>
                  <a:ext uri="{FF2B5EF4-FFF2-40B4-BE49-F238E27FC236}">
                    <a16:creationId xmlns:a16="http://schemas.microsoft.com/office/drawing/2014/main" id="{7EEE2843-7D59-5002-CE74-BB126650D6D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4BEDCB81-3F12-695D-4915-70E60CB2408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43B91E47-40FE-3A3E-DCA7-DFAC256AC0C8}"/>
                </a:ext>
              </a:extLst>
            </p:cNvPr>
            <p:cNvGrpSpPr/>
            <p:nvPr/>
          </p:nvGrpSpPr>
          <p:grpSpPr>
            <a:xfrm>
              <a:off x="7521998" y="3432667"/>
              <a:ext cx="242005" cy="43678"/>
              <a:chOff x="7979724" y="3580291"/>
              <a:chExt cx="242005" cy="43678"/>
            </a:xfrm>
          </p:grpSpPr>
          <p:sp>
            <p:nvSpPr>
              <p:cNvPr id="799" name="Oval 798">
                <a:extLst>
                  <a:ext uri="{FF2B5EF4-FFF2-40B4-BE49-F238E27FC236}">
                    <a16:creationId xmlns:a16="http://schemas.microsoft.com/office/drawing/2014/main" id="{58093742-720F-E24A-7191-C4B0FD1A0D9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28A354EB-0DAB-13D8-F111-F49F17B751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0077B0BB-B3ED-B2CA-E6B5-92577638DE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7DA8CDB3-6F2B-0D58-6A31-DE0869F404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388D6C86-12F3-4295-13DF-753D8BB171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9F55CF85-EB95-F0C1-53D1-75E6D558FF5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B8FB751D-18FF-26A1-02A5-A2225DD561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a:extLst>
                  <a:ext uri="{FF2B5EF4-FFF2-40B4-BE49-F238E27FC236}">
                    <a16:creationId xmlns:a16="http://schemas.microsoft.com/office/drawing/2014/main" id="{0D81CB9D-77E2-9E40-0CC9-806A62FCE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EC135008-C5C8-B7CB-37B6-5D174C09C085}"/>
                </a:ext>
              </a:extLst>
            </p:cNvPr>
            <p:cNvGrpSpPr/>
            <p:nvPr/>
          </p:nvGrpSpPr>
          <p:grpSpPr>
            <a:xfrm rot="10800000">
              <a:off x="8133475" y="3142078"/>
              <a:ext cx="242005" cy="46723"/>
              <a:chOff x="7979724" y="3580291"/>
              <a:chExt cx="242005" cy="43678"/>
            </a:xfrm>
          </p:grpSpPr>
          <p:sp>
            <p:nvSpPr>
              <p:cNvPr id="791" name="Oval 790">
                <a:extLst>
                  <a:ext uri="{FF2B5EF4-FFF2-40B4-BE49-F238E27FC236}">
                    <a16:creationId xmlns:a16="http://schemas.microsoft.com/office/drawing/2014/main" id="{92B76C70-65A8-892D-829E-B7F37E83696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Oval 791">
                <a:extLst>
                  <a:ext uri="{FF2B5EF4-FFF2-40B4-BE49-F238E27FC236}">
                    <a16:creationId xmlns:a16="http://schemas.microsoft.com/office/drawing/2014/main" id="{E93A1D3A-8D7C-21C6-FA57-B08E523414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3B623D7A-067B-9ED0-DAA0-4DE3032233C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95C94E5E-8FE5-C295-951F-84F6412DA1B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378541A4-7783-CC8A-DF23-C143EC061E0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D5F6562E-823E-71C0-3B19-31852BFDACC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a:extLst>
                  <a:ext uri="{FF2B5EF4-FFF2-40B4-BE49-F238E27FC236}">
                    <a16:creationId xmlns:a16="http://schemas.microsoft.com/office/drawing/2014/main" id="{19C33733-EFBA-95FB-33B8-A74D9242371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F65DA0C9-67BD-8EE4-7F4A-EE93E641947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E489827E-1845-29D8-3437-2EE2050E5A57}"/>
                </a:ext>
              </a:extLst>
            </p:cNvPr>
            <p:cNvGrpSpPr/>
            <p:nvPr/>
          </p:nvGrpSpPr>
          <p:grpSpPr>
            <a:xfrm>
              <a:off x="8062318" y="3142894"/>
              <a:ext cx="242005" cy="43678"/>
              <a:chOff x="7979724" y="3580291"/>
              <a:chExt cx="242005" cy="43678"/>
            </a:xfrm>
          </p:grpSpPr>
          <p:sp>
            <p:nvSpPr>
              <p:cNvPr id="783" name="Oval 782">
                <a:extLst>
                  <a:ext uri="{FF2B5EF4-FFF2-40B4-BE49-F238E27FC236}">
                    <a16:creationId xmlns:a16="http://schemas.microsoft.com/office/drawing/2014/main" id="{E61C2B46-E40A-9893-646E-648715A4763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763A13F5-65CC-BA8D-D113-90810415BA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8A63812A-C827-9589-120E-0E07E02287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A5789ED0-1AD2-98DC-C012-642D0170891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3F484587-6966-3AFB-D671-0729D187EC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08E5C30D-D08C-6E5A-3864-892F0D15FF8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9AFA031D-F4F1-1614-DA05-E48798C8044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Oval 789">
                <a:extLst>
                  <a:ext uri="{FF2B5EF4-FFF2-40B4-BE49-F238E27FC236}">
                    <a16:creationId xmlns:a16="http://schemas.microsoft.com/office/drawing/2014/main" id="{6FF0B273-C922-D64F-21C5-6FC093E1A13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D19A64A6-7CD5-5BFC-25FA-03248047339C}"/>
                </a:ext>
              </a:extLst>
            </p:cNvPr>
            <p:cNvGrpSpPr/>
            <p:nvPr/>
          </p:nvGrpSpPr>
          <p:grpSpPr>
            <a:xfrm rot="10800000">
              <a:off x="8374518" y="3145254"/>
              <a:ext cx="242005" cy="46723"/>
              <a:chOff x="7979724" y="3580291"/>
              <a:chExt cx="242005" cy="43678"/>
            </a:xfrm>
          </p:grpSpPr>
          <p:sp>
            <p:nvSpPr>
              <p:cNvPr id="775" name="Oval 774">
                <a:extLst>
                  <a:ext uri="{FF2B5EF4-FFF2-40B4-BE49-F238E27FC236}">
                    <a16:creationId xmlns:a16="http://schemas.microsoft.com/office/drawing/2014/main" id="{96E3537C-372E-D354-5BC0-4894BCC25A1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98D6A5F5-26F2-0F28-9B45-BB0D1FADBCA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a:extLst>
                  <a:ext uri="{FF2B5EF4-FFF2-40B4-BE49-F238E27FC236}">
                    <a16:creationId xmlns:a16="http://schemas.microsoft.com/office/drawing/2014/main" id="{DEEA23F4-16AE-D644-9077-881AC3E045D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A6717364-4D63-3843-E3C3-2177A257EB1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9E0CA988-9254-A8ED-45EE-D3AD862D0D4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B5115E00-D33B-3BDD-F79C-F818B8A64DB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B2B3CFCC-64B5-7B52-A9B7-A4D847E52F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678D4AB7-B30E-06A7-7253-0EB0341362E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2CC6BEC8-7BB9-0199-D4DA-5583A8D116EF}"/>
                </a:ext>
              </a:extLst>
            </p:cNvPr>
            <p:cNvGrpSpPr/>
            <p:nvPr/>
          </p:nvGrpSpPr>
          <p:grpSpPr>
            <a:xfrm rot="11689693">
              <a:off x="8303361" y="3146070"/>
              <a:ext cx="242005" cy="43678"/>
              <a:chOff x="7979724" y="3580291"/>
              <a:chExt cx="242005" cy="43678"/>
            </a:xfrm>
          </p:grpSpPr>
          <p:sp>
            <p:nvSpPr>
              <p:cNvPr id="767" name="Oval 766">
                <a:extLst>
                  <a:ext uri="{FF2B5EF4-FFF2-40B4-BE49-F238E27FC236}">
                    <a16:creationId xmlns:a16="http://schemas.microsoft.com/office/drawing/2014/main" id="{4CF7F4F4-160E-9C6A-2C12-03653BB2405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BC476871-2302-B1AB-4100-88CF0CD2DE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461F1CC7-535D-9007-12B5-4E2E306DDF1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549A068E-1A94-6773-F082-1EBFD29830F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1E0818E5-B0B6-2A3D-7CFC-8D3613AC3F0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8F9EAD04-19C2-273A-66B0-800B5D2F321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5B43E142-062C-1D2C-58D7-F52974A113B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Oval 773">
                <a:extLst>
                  <a:ext uri="{FF2B5EF4-FFF2-40B4-BE49-F238E27FC236}">
                    <a16:creationId xmlns:a16="http://schemas.microsoft.com/office/drawing/2014/main" id="{EA17F57A-499A-A25A-49B0-E24C9AF81AC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FB5D22A9-BA85-8134-A3DF-05672EE505AF}"/>
                </a:ext>
              </a:extLst>
            </p:cNvPr>
            <p:cNvGrpSpPr/>
            <p:nvPr/>
          </p:nvGrpSpPr>
          <p:grpSpPr>
            <a:xfrm rot="21292958">
              <a:off x="8550815" y="3146094"/>
              <a:ext cx="242005" cy="46723"/>
              <a:chOff x="7979724" y="3580291"/>
              <a:chExt cx="242005" cy="43678"/>
            </a:xfrm>
          </p:grpSpPr>
          <p:sp>
            <p:nvSpPr>
              <p:cNvPr id="759" name="Oval 758">
                <a:extLst>
                  <a:ext uri="{FF2B5EF4-FFF2-40B4-BE49-F238E27FC236}">
                    <a16:creationId xmlns:a16="http://schemas.microsoft.com/office/drawing/2014/main" id="{B0E4AD3A-FA4C-732E-7C7A-EB4701522D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5B170ED3-5600-9E00-B8ED-F574EE4D419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FE048416-C839-72BD-8739-7B7AEF629E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D511F3FC-D2ED-835F-E459-BB5690B56C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55F61407-E490-64EE-D10D-AAD60BE81D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57CB0334-7CD6-5D4A-53CF-A1AE34F837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DB56157F-6EE6-CDE2-E268-24C1B3786BB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DA9D1183-3E16-D8DF-D135-4318DFC187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743B5D2E-32FF-67E8-2F6D-E9FCBA3ACACC}"/>
                </a:ext>
              </a:extLst>
            </p:cNvPr>
            <p:cNvGrpSpPr/>
            <p:nvPr/>
          </p:nvGrpSpPr>
          <p:grpSpPr>
            <a:xfrm>
              <a:off x="8479658" y="3146910"/>
              <a:ext cx="242005" cy="43678"/>
              <a:chOff x="7979724" y="3580291"/>
              <a:chExt cx="242005" cy="43678"/>
            </a:xfrm>
          </p:grpSpPr>
          <p:sp>
            <p:nvSpPr>
              <p:cNvPr id="751" name="Oval 750">
                <a:extLst>
                  <a:ext uri="{FF2B5EF4-FFF2-40B4-BE49-F238E27FC236}">
                    <a16:creationId xmlns:a16="http://schemas.microsoft.com/office/drawing/2014/main" id="{C128820C-A714-1857-821E-798A7C46A91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D9D8D2A5-4842-D53E-87BC-222DE46A10E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3A3D93A5-99A1-3A8F-7D60-784F279CD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A1494AD0-392A-8B02-8BD4-F9D0A74174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8D763DC7-FC18-FD4A-1F9A-FC93A47A532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0EFED529-B934-0E93-1720-DB21E7948E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D888DC99-EFC1-A324-F8CD-DAFB9D0C4B7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D9B440B2-A170-6622-6A1B-347BB77BC8A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87893392-4462-9E75-E34D-A3D0236F9D0B}"/>
                </a:ext>
              </a:extLst>
            </p:cNvPr>
            <p:cNvGrpSpPr/>
            <p:nvPr/>
          </p:nvGrpSpPr>
          <p:grpSpPr>
            <a:xfrm rot="10800000">
              <a:off x="8791858" y="3149270"/>
              <a:ext cx="242005" cy="46723"/>
              <a:chOff x="7979724" y="3580291"/>
              <a:chExt cx="242005" cy="43678"/>
            </a:xfrm>
          </p:grpSpPr>
          <p:sp>
            <p:nvSpPr>
              <p:cNvPr id="743" name="Oval 742">
                <a:extLst>
                  <a:ext uri="{FF2B5EF4-FFF2-40B4-BE49-F238E27FC236}">
                    <a16:creationId xmlns:a16="http://schemas.microsoft.com/office/drawing/2014/main" id="{1BBDA79D-5E4C-F2C2-53F4-001E464B5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926DA95E-1B31-0AC6-6CE8-603C91D71A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E2DC72F5-6788-E44E-74BC-9E105ED6CF9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2B2C3685-A968-020C-D42F-88A3357C5C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187BEED6-6FAA-2394-844A-D7EFBBA4C09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2D4722AF-3C0E-529F-6A46-72E6643F7F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BDE4A20F-4568-F17D-0DD5-6DFC5B67E82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263C5423-E383-CE18-FAB0-3E3C64D8F41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47AA85BA-0941-F754-F479-8470B4AA3B2F}"/>
                </a:ext>
              </a:extLst>
            </p:cNvPr>
            <p:cNvGrpSpPr/>
            <p:nvPr/>
          </p:nvGrpSpPr>
          <p:grpSpPr>
            <a:xfrm>
              <a:off x="8720701" y="3150086"/>
              <a:ext cx="242005" cy="43678"/>
              <a:chOff x="7979724" y="3580291"/>
              <a:chExt cx="242005" cy="43678"/>
            </a:xfrm>
          </p:grpSpPr>
          <p:sp>
            <p:nvSpPr>
              <p:cNvPr id="735" name="Oval 734">
                <a:extLst>
                  <a:ext uri="{FF2B5EF4-FFF2-40B4-BE49-F238E27FC236}">
                    <a16:creationId xmlns:a16="http://schemas.microsoft.com/office/drawing/2014/main" id="{0AA6BAB9-E25C-2CFE-0937-CE9351B6E0B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BB956399-8A17-BF20-7D33-2BE3826EED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4BD06376-6378-6B2D-8CD8-229B15B7A45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55B1BA53-8B97-51E7-CFBF-9DD0F610B31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CB1A1A22-DEC9-759B-DE1F-3FED44682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A66C986A-78A9-8E4C-3F22-6786438EED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38853E43-4717-3A4C-A7AB-FA9AB0C4AD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A9D487C9-3F96-F83C-9188-98B2E4D337E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6B54CB08-6488-2CB3-6643-770F689B8EDA}"/>
                </a:ext>
              </a:extLst>
            </p:cNvPr>
            <p:cNvGrpSpPr/>
            <p:nvPr/>
          </p:nvGrpSpPr>
          <p:grpSpPr>
            <a:xfrm rot="10800000">
              <a:off x="9024148" y="3129026"/>
              <a:ext cx="242005" cy="46723"/>
              <a:chOff x="7979724" y="3580291"/>
              <a:chExt cx="242005" cy="43678"/>
            </a:xfrm>
          </p:grpSpPr>
          <p:sp>
            <p:nvSpPr>
              <p:cNvPr id="727" name="Oval 726">
                <a:extLst>
                  <a:ext uri="{FF2B5EF4-FFF2-40B4-BE49-F238E27FC236}">
                    <a16:creationId xmlns:a16="http://schemas.microsoft.com/office/drawing/2014/main" id="{2B3042BF-BAF3-CF5E-0919-7A2D646BD52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DD82D171-8510-F6CD-8AD0-F719A2C95A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CF582CBB-E4FE-6C8A-DF6C-B84DAA4D2BB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7A976C8B-76F7-7887-9466-675F122C916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FDB28E6C-3F69-FC31-0097-870C162B95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7EC91A38-200C-5A8C-7AA3-814C5EC4AD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E986EF15-7D24-0435-AD1C-9B3A48E7B89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C4A5CFB3-4FA9-0184-1FDC-AD23E476038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389A48CF-6D34-DFAD-A8F2-498F89C88E36}"/>
                </a:ext>
              </a:extLst>
            </p:cNvPr>
            <p:cNvGrpSpPr/>
            <p:nvPr/>
          </p:nvGrpSpPr>
          <p:grpSpPr>
            <a:xfrm>
              <a:off x="8952991" y="3129842"/>
              <a:ext cx="242005" cy="43678"/>
              <a:chOff x="7979724" y="3580291"/>
              <a:chExt cx="242005" cy="43678"/>
            </a:xfrm>
          </p:grpSpPr>
          <p:sp>
            <p:nvSpPr>
              <p:cNvPr id="719" name="Oval 718">
                <a:extLst>
                  <a:ext uri="{FF2B5EF4-FFF2-40B4-BE49-F238E27FC236}">
                    <a16:creationId xmlns:a16="http://schemas.microsoft.com/office/drawing/2014/main" id="{10D787E9-0A59-3254-1FFA-08A7B52E7D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8F87248C-005A-C59A-B4CD-864F0582805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9ADA5335-8A79-3779-7798-1859350050F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5937BB38-889F-6919-45DA-10FA0131396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C3A78D56-03CA-8A5F-27FE-2BB3D916AA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8813F792-31E3-4330-AE77-0C2BDBF864A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9ED3B319-9591-D497-B8BA-2CFFC5DB76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0D5ECC7C-CA4A-5808-54B0-60A86881220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FE6A6B43-1E97-8743-A3F6-CAC47B58149F}"/>
                </a:ext>
              </a:extLst>
            </p:cNvPr>
            <p:cNvGrpSpPr/>
            <p:nvPr/>
          </p:nvGrpSpPr>
          <p:grpSpPr>
            <a:xfrm rot="10800000">
              <a:off x="9265191" y="3132202"/>
              <a:ext cx="242005" cy="46723"/>
              <a:chOff x="7979724" y="3580291"/>
              <a:chExt cx="242005" cy="43678"/>
            </a:xfrm>
          </p:grpSpPr>
          <p:sp>
            <p:nvSpPr>
              <p:cNvPr id="711" name="Oval 710">
                <a:extLst>
                  <a:ext uri="{FF2B5EF4-FFF2-40B4-BE49-F238E27FC236}">
                    <a16:creationId xmlns:a16="http://schemas.microsoft.com/office/drawing/2014/main" id="{15FCD446-86FA-7756-2781-3DAF60E0815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3B270065-F993-8DAA-BA44-70F759A7121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634D3890-7256-27DE-5C87-42EE75DB0E9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796999C7-8CA0-6E2C-6EB6-555545E9B3A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9DFF0933-1AB7-86AE-0631-B066072072F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387845F6-B5F0-2C59-1408-1B9485CCAED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7EC8850D-D7BE-6ED1-84C9-0F6F7D40A0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5AB7906D-E704-5210-191B-F7A0CD5E15E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654D012D-85E3-0CED-EA1E-6E9E29734A0F}"/>
                </a:ext>
              </a:extLst>
            </p:cNvPr>
            <p:cNvGrpSpPr/>
            <p:nvPr/>
          </p:nvGrpSpPr>
          <p:grpSpPr>
            <a:xfrm rot="11689693">
              <a:off x="9194034" y="3133018"/>
              <a:ext cx="242005" cy="43678"/>
              <a:chOff x="7979724" y="3580291"/>
              <a:chExt cx="242005" cy="43678"/>
            </a:xfrm>
          </p:grpSpPr>
          <p:sp>
            <p:nvSpPr>
              <p:cNvPr id="703" name="Oval 702">
                <a:extLst>
                  <a:ext uri="{FF2B5EF4-FFF2-40B4-BE49-F238E27FC236}">
                    <a16:creationId xmlns:a16="http://schemas.microsoft.com/office/drawing/2014/main" id="{8B21BA41-161B-C8CD-A524-FC933FB873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9A27456B-954C-B1F7-5CD3-20C26D66124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CA6A3B8F-40BB-7A9E-0D92-8FC2DAD4FF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B486FC18-7155-2FE2-E63F-8060E6471F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5882AA42-46ED-30E1-95FC-5E5C4623860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05DE6453-CD69-0CE6-0A8D-3C20D033995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45FF88D6-7676-894E-C45B-84E7F60D97F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CE81631E-D0FA-2B74-81E1-161C503D4D3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BDEC1F3E-CFF8-406C-E818-E413B7E32776}"/>
                </a:ext>
              </a:extLst>
            </p:cNvPr>
            <p:cNvGrpSpPr/>
            <p:nvPr/>
          </p:nvGrpSpPr>
          <p:grpSpPr>
            <a:xfrm rot="21292958">
              <a:off x="9441488" y="3133042"/>
              <a:ext cx="242005" cy="46723"/>
              <a:chOff x="7979724" y="3580291"/>
              <a:chExt cx="242005" cy="43678"/>
            </a:xfrm>
          </p:grpSpPr>
          <p:sp>
            <p:nvSpPr>
              <p:cNvPr id="695" name="Oval 694">
                <a:extLst>
                  <a:ext uri="{FF2B5EF4-FFF2-40B4-BE49-F238E27FC236}">
                    <a16:creationId xmlns:a16="http://schemas.microsoft.com/office/drawing/2014/main" id="{D4DA0243-334F-14D8-247F-539508E1943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4A969754-6961-2D8C-1E45-8DC1CC5C161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9E1E092C-061B-18AF-C0F2-7194BA5D92C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22961A67-E951-CE6E-2B4D-C6868C43977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D3D72091-A3A2-F455-F05E-25BC872AC0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51B9DD8E-8BC2-ECD6-FEB3-DD75CD91E8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FBDCCAAE-A119-5477-7F5C-D37729D62D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D02C0287-1FD4-77EF-D92B-12F42D1297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221FA46-B1E0-6283-80F7-757ABFA50440}"/>
                </a:ext>
              </a:extLst>
            </p:cNvPr>
            <p:cNvGrpSpPr/>
            <p:nvPr/>
          </p:nvGrpSpPr>
          <p:grpSpPr>
            <a:xfrm>
              <a:off x="9370331" y="3133858"/>
              <a:ext cx="242005" cy="43678"/>
              <a:chOff x="7979724" y="3580291"/>
              <a:chExt cx="242005" cy="43678"/>
            </a:xfrm>
          </p:grpSpPr>
          <p:sp>
            <p:nvSpPr>
              <p:cNvPr id="687" name="Oval 686">
                <a:extLst>
                  <a:ext uri="{FF2B5EF4-FFF2-40B4-BE49-F238E27FC236}">
                    <a16:creationId xmlns:a16="http://schemas.microsoft.com/office/drawing/2014/main" id="{5231524A-9A3F-CFEE-90DB-886A719099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7C2726E9-1C7D-7F2F-6D2C-7B39EA6905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ED897D2C-EE64-E299-050F-DC47339182D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5B00DBE7-E38A-CDC1-369B-96D508196EC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6D0AEFF3-418B-531D-0356-F64D82C6D3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88C167BB-0609-431F-5973-4C924E4708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EE532A82-80B2-C3BC-9370-F29B2214856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66A3460C-AB95-6C1C-C177-09F7E7C514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4C9346E9-8C12-2504-F5E7-93E4765511FD}"/>
                </a:ext>
              </a:extLst>
            </p:cNvPr>
            <p:cNvGrpSpPr/>
            <p:nvPr/>
          </p:nvGrpSpPr>
          <p:grpSpPr>
            <a:xfrm rot="10800000">
              <a:off x="9682531" y="3136218"/>
              <a:ext cx="242005" cy="46723"/>
              <a:chOff x="7979724" y="3580291"/>
              <a:chExt cx="242005" cy="43678"/>
            </a:xfrm>
          </p:grpSpPr>
          <p:sp>
            <p:nvSpPr>
              <p:cNvPr id="679" name="Oval 678">
                <a:extLst>
                  <a:ext uri="{FF2B5EF4-FFF2-40B4-BE49-F238E27FC236}">
                    <a16:creationId xmlns:a16="http://schemas.microsoft.com/office/drawing/2014/main" id="{C3D6D253-F645-C0D6-E5B5-9BB8F68C40B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8CA36DED-6BEC-66A1-F4B0-595E6BBD87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3D7641F6-5EA8-181C-F786-422074CCF0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068F079C-6896-4C2A-0B69-426CAE5D52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2CAD992F-C9CF-4F2A-8DB7-523DFE03A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BEFE995B-7546-026D-E678-BC7D4C61427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41ED51C-4150-CD87-280A-289615471F7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F2016A6B-98C3-BE9B-2433-03DB01F4652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E21F3BBB-F6BE-1FB9-A41C-9313CDCE3EBD}"/>
                </a:ext>
              </a:extLst>
            </p:cNvPr>
            <p:cNvGrpSpPr/>
            <p:nvPr/>
          </p:nvGrpSpPr>
          <p:grpSpPr>
            <a:xfrm>
              <a:off x="9611374" y="3137034"/>
              <a:ext cx="242005" cy="43678"/>
              <a:chOff x="7979724" y="3580291"/>
              <a:chExt cx="242005" cy="43678"/>
            </a:xfrm>
          </p:grpSpPr>
          <p:sp>
            <p:nvSpPr>
              <p:cNvPr id="671" name="Oval 670">
                <a:extLst>
                  <a:ext uri="{FF2B5EF4-FFF2-40B4-BE49-F238E27FC236}">
                    <a16:creationId xmlns:a16="http://schemas.microsoft.com/office/drawing/2014/main" id="{8CD82771-AD4F-975E-05E4-DBD70901100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DC0D46DC-D3CE-A23A-BDFD-6F37F7B0D9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A6A58202-6B59-992A-E73A-5AEADAD170C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FDFC12FB-1E82-86AB-517B-8FCF69FA65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4E6A6564-CFA7-DC0C-1EC7-7F11B2B6EE2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8ECB05EB-83B7-4BF7-5FC9-47A3543B1A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a:extLst>
                  <a:ext uri="{FF2B5EF4-FFF2-40B4-BE49-F238E27FC236}">
                    <a16:creationId xmlns:a16="http://schemas.microsoft.com/office/drawing/2014/main" id="{154B4E4B-C2EB-1D36-010A-56C206C032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317C069B-625F-CC15-8B8C-57778720013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EA043EBE-0CFF-DB29-E907-50902A5AF518}"/>
                </a:ext>
              </a:extLst>
            </p:cNvPr>
            <p:cNvGrpSpPr/>
            <p:nvPr/>
          </p:nvGrpSpPr>
          <p:grpSpPr>
            <a:xfrm rot="10800000">
              <a:off x="8761387" y="3418096"/>
              <a:ext cx="242005" cy="46723"/>
              <a:chOff x="7979724" y="3580291"/>
              <a:chExt cx="242005" cy="43678"/>
            </a:xfrm>
          </p:grpSpPr>
          <p:sp>
            <p:nvSpPr>
              <p:cNvPr id="663" name="Oval 662">
                <a:extLst>
                  <a:ext uri="{FF2B5EF4-FFF2-40B4-BE49-F238E27FC236}">
                    <a16:creationId xmlns:a16="http://schemas.microsoft.com/office/drawing/2014/main" id="{C3D8AD0F-B404-56E7-F8BD-FC55CB9EB69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4631BEFB-1F61-6C7D-51DA-F0A29D56CFA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3DF35C58-B8A0-AFEA-21E0-52BA509A1AF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66122E5F-88CD-AD75-1370-9DE788AA98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CBCD4C21-D0BA-839B-0E94-887F5A184D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2945628C-71CA-3325-7442-D8FF910C375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D72E5CC3-812A-171A-5800-1DB4FEF7F30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D6FCEF5E-E86E-E40B-3FCE-8ED7D52FA3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A3C4861C-6E38-5FF1-5289-CD97A63DA64D}"/>
                </a:ext>
              </a:extLst>
            </p:cNvPr>
            <p:cNvGrpSpPr/>
            <p:nvPr/>
          </p:nvGrpSpPr>
          <p:grpSpPr>
            <a:xfrm>
              <a:off x="8690230" y="3418912"/>
              <a:ext cx="242005" cy="43678"/>
              <a:chOff x="7979724" y="3580291"/>
              <a:chExt cx="242005" cy="43678"/>
            </a:xfrm>
          </p:grpSpPr>
          <p:sp>
            <p:nvSpPr>
              <p:cNvPr id="655" name="Oval 654">
                <a:extLst>
                  <a:ext uri="{FF2B5EF4-FFF2-40B4-BE49-F238E27FC236}">
                    <a16:creationId xmlns:a16="http://schemas.microsoft.com/office/drawing/2014/main" id="{EC4A4623-212E-5DAE-C3DC-E2DC0CF93E2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C1E744B4-E441-DFBF-8E00-A46B1D0844F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A163DC2D-2C14-3496-6776-1F7D223FB70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F287EB7B-F5C2-6277-F613-E7DE8C3C42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0D7F13A2-4A67-87A5-DB71-17489CF3A8B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8CBA69F6-7C45-B1F3-99E3-325A0E4D2F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878FE2B7-A828-1E40-1F06-ED5FDD8DCC7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4517B3E0-BD3E-E4D3-B4FC-2A0A97FCF26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11C8315A-CD21-866A-9F29-889C7A2852B6}"/>
                </a:ext>
              </a:extLst>
            </p:cNvPr>
            <p:cNvGrpSpPr/>
            <p:nvPr/>
          </p:nvGrpSpPr>
          <p:grpSpPr>
            <a:xfrm rot="10800000">
              <a:off x="9002430" y="3421272"/>
              <a:ext cx="242005" cy="46723"/>
              <a:chOff x="7979724" y="3580291"/>
              <a:chExt cx="242005" cy="43678"/>
            </a:xfrm>
          </p:grpSpPr>
          <p:sp>
            <p:nvSpPr>
              <p:cNvPr id="647" name="Oval 646">
                <a:extLst>
                  <a:ext uri="{FF2B5EF4-FFF2-40B4-BE49-F238E27FC236}">
                    <a16:creationId xmlns:a16="http://schemas.microsoft.com/office/drawing/2014/main" id="{419940C4-2C80-C9E5-46DA-8C2F89E734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B6D037CD-5F38-3E24-A52B-F1FAF6CD5FE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CC4613E5-AD91-6948-1A9D-9D890CFBF8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C0CCE1BB-FA17-4293-13C4-B25E7547D44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D80CE6B7-4020-4648-6593-4EDD8B04606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13BD0F86-C450-0015-D897-1BDA12BAD1A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7F32944F-FF85-1A03-8DD3-9F1923C0C74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a:extLst>
                  <a:ext uri="{FF2B5EF4-FFF2-40B4-BE49-F238E27FC236}">
                    <a16:creationId xmlns:a16="http://schemas.microsoft.com/office/drawing/2014/main" id="{EAB05979-CD7F-5408-76C8-774EA59C9B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9525DCFE-4F62-9B8B-090B-B9DFFD33DEAA}"/>
                </a:ext>
              </a:extLst>
            </p:cNvPr>
            <p:cNvGrpSpPr/>
            <p:nvPr/>
          </p:nvGrpSpPr>
          <p:grpSpPr>
            <a:xfrm rot="11689693">
              <a:off x="8931273" y="3422088"/>
              <a:ext cx="242005" cy="43678"/>
              <a:chOff x="7979724" y="3580291"/>
              <a:chExt cx="242005" cy="43678"/>
            </a:xfrm>
          </p:grpSpPr>
          <p:sp>
            <p:nvSpPr>
              <p:cNvPr id="639" name="Oval 638">
                <a:extLst>
                  <a:ext uri="{FF2B5EF4-FFF2-40B4-BE49-F238E27FC236}">
                    <a16:creationId xmlns:a16="http://schemas.microsoft.com/office/drawing/2014/main" id="{7D4C87AF-9A62-0623-C6C2-60EBACDC96A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0E25B3EE-ECBC-40FA-AE82-79983D3A742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C720E88B-3A6D-E083-A02D-AE77DD65BE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0413FDF6-9BAB-7372-A615-70B5B1F73F6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F64B4A77-8802-CBD8-9D2B-41EC643F7D8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0FE2E607-13E5-191E-9084-7592655DA80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E2FB1529-65C0-0674-E6A1-28D21149DD5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Oval 645">
                <a:extLst>
                  <a:ext uri="{FF2B5EF4-FFF2-40B4-BE49-F238E27FC236}">
                    <a16:creationId xmlns:a16="http://schemas.microsoft.com/office/drawing/2014/main" id="{C8F2FC79-E00C-CDA2-6CC9-999E73FE9E9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95FBB555-A5CB-EDE2-F1FE-C0DE4DA1AEDA}"/>
                </a:ext>
              </a:extLst>
            </p:cNvPr>
            <p:cNvGrpSpPr/>
            <p:nvPr/>
          </p:nvGrpSpPr>
          <p:grpSpPr>
            <a:xfrm rot="21292958">
              <a:off x="9178727" y="3422112"/>
              <a:ext cx="242005" cy="46723"/>
              <a:chOff x="7979724" y="3580291"/>
              <a:chExt cx="242005" cy="43678"/>
            </a:xfrm>
          </p:grpSpPr>
          <p:sp>
            <p:nvSpPr>
              <p:cNvPr id="631" name="Oval 630">
                <a:extLst>
                  <a:ext uri="{FF2B5EF4-FFF2-40B4-BE49-F238E27FC236}">
                    <a16:creationId xmlns:a16="http://schemas.microsoft.com/office/drawing/2014/main" id="{B6AC29F1-73CA-C87A-9971-F7B1E75A092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73FA4DD3-65C1-04AD-124C-F48DADE76E0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31B99A0D-CB04-8415-CAF5-0F6035A4C05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1EA22408-8C8B-F3C8-0C0F-C2C97ABCC21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165C5C9B-9CD1-986B-9387-B9781BEC460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E9852ED8-A126-5505-DB66-CC9F4F597C1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57175845-4E99-A776-62A8-AF38F7253C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6FB33795-5B17-D019-7697-FC126AD0D0E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302FA05E-508C-6B3D-5CB1-796B7C4211D7}"/>
                </a:ext>
              </a:extLst>
            </p:cNvPr>
            <p:cNvGrpSpPr/>
            <p:nvPr/>
          </p:nvGrpSpPr>
          <p:grpSpPr>
            <a:xfrm>
              <a:off x="9107570" y="3422928"/>
              <a:ext cx="242005" cy="43678"/>
              <a:chOff x="7979724" y="3580291"/>
              <a:chExt cx="242005" cy="43678"/>
            </a:xfrm>
          </p:grpSpPr>
          <p:sp>
            <p:nvSpPr>
              <p:cNvPr id="623" name="Oval 622">
                <a:extLst>
                  <a:ext uri="{FF2B5EF4-FFF2-40B4-BE49-F238E27FC236}">
                    <a16:creationId xmlns:a16="http://schemas.microsoft.com/office/drawing/2014/main" id="{5EB2C204-30D1-D466-DE79-14E7F1487C4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6BB1E439-54BA-EE8C-8A24-D5293D17E0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49A6C62A-347B-4402-961C-CB550BFE65E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AEDADEC1-CD7C-067B-61E6-486298B822A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8ED4C9E9-731F-8AD4-302D-9043B29510B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565A051F-C94B-5CA6-2667-04E36EAD6E0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DB1A312D-B6AE-27D5-F11D-A424D43BFFD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9A1C8C35-D32A-B141-B8F4-FFF8DE407A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225E5F47-5600-E0C4-F690-98D8A269F1BB}"/>
                </a:ext>
              </a:extLst>
            </p:cNvPr>
            <p:cNvGrpSpPr/>
            <p:nvPr/>
          </p:nvGrpSpPr>
          <p:grpSpPr>
            <a:xfrm rot="10800000">
              <a:off x="9419770" y="3425288"/>
              <a:ext cx="242005" cy="46723"/>
              <a:chOff x="7979724" y="3580291"/>
              <a:chExt cx="242005" cy="43678"/>
            </a:xfrm>
          </p:grpSpPr>
          <p:sp>
            <p:nvSpPr>
              <p:cNvPr id="615" name="Oval 614">
                <a:extLst>
                  <a:ext uri="{FF2B5EF4-FFF2-40B4-BE49-F238E27FC236}">
                    <a16:creationId xmlns:a16="http://schemas.microsoft.com/office/drawing/2014/main" id="{516C3E9E-98C9-FFFC-7C89-805E9361EE9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1FB2C622-B074-B259-9468-3403CF9E80E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AE1293A6-4DAD-99B3-D7A4-9A77362EB7C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8CC8B32F-1587-7688-A314-D468976C30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8C3B09EF-8151-BBD5-4FC7-EC64530677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7D230B3D-6240-4769-CE10-CB1C14513F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B627D109-9109-FD7A-8F83-29D7B8AB888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2D39B1B6-FA15-80FB-7CD0-4526FCBD6FC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43C5D21C-5688-85D0-670E-C39E4D21A34B}"/>
                </a:ext>
              </a:extLst>
            </p:cNvPr>
            <p:cNvGrpSpPr/>
            <p:nvPr/>
          </p:nvGrpSpPr>
          <p:grpSpPr>
            <a:xfrm>
              <a:off x="9348613" y="3426104"/>
              <a:ext cx="242005" cy="43678"/>
              <a:chOff x="7979724" y="3580291"/>
              <a:chExt cx="242005" cy="43678"/>
            </a:xfrm>
          </p:grpSpPr>
          <p:sp>
            <p:nvSpPr>
              <p:cNvPr id="607" name="Oval 606">
                <a:extLst>
                  <a:ext uri="{FF2B5EF4-FFF2-40B4-BE49-F238E27FC236}">
                    <a16:creationId xmlns:a16="http://schemas.microsoft.com/office/drawing/2014/main" id="{F2C44DE6-5127-6C4F-78D3-1D41959A95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1118E563-1FB7-0007-16C7-FCD7FC05EAB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Oval 608">
                <a:extLst>
                  <a:ext uri="{FF2B5EF4-FFF2-40B4-BE49-F238E27FC236}">
                    <a16:creationId xmlns:a16="http://schemas.microsoft.com/office/drawing/2014/main" id="{AD25CB01-DDBD-EA07-05EA-1474BB376CF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D08FBA7E-AD0E-5BCC-B16C-512AEC75F9F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45F7AFD1-CE80-04A0-658E-116C27EF66D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9D1A0B90-6D0A-B0E3-AB27-AFB5462F0D6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6B8D656B-9DC1-B02F-6C85-686CBAF5414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A0F8AF63-C1AC-388A-894F-8E0AE1DC9B2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Oval 171">
              <a:extLst>
                <a:ext uri="{FF2B5EF4-FFF2-40B4-BE49-F238E27FC236}">
                  <a16:creationId xmlns:a16="http://schemas.microsoft.com/office/drawing/2014/main" id="{7366B3E0-2020-FC21-CFE3-DC9B6CF27C36}"/>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1A3970C-A3DC-BAA2-37A9-0E3C94C8B73F}"/>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1B191452-ED7D-01C2-A1A1-B1D9833E9185}"/>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37D588D-6647-1F7C-75FA-F754EF929A9E}"/>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43497A69-9054-FCEB-7809-A6ADA014296A}"/>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B9D61A74-94F9-F372-BB9C-AD9D3793A562}"/>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429F66E-342F-7C7E-5722-E6E0B7CBD138}"/>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3E7F68-2762-3298-B3C7-B3F562AC4C8E}"/>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46C142E-EAF0-CA61-E4D0-5204CDB34240}"/>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41BBA3-7521-2508-ACD8-C71B82064C04}"/>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8AA87BC-BE8C-6ED3-E94F-1D6594844785}"/>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7D708A7-03AF-634A-5041-AD1EAB81BA7F}"/>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73C3FC6-25E1-96A2-0A62-76DA9569836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49A0CEB-9572-B2DE-4877-83AFAFBE3495}"/>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D26132C-28E1-5788-66E2-99E14EF7FDCC}"/>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FB8B961-B253-CA9B-BA7E-420ECA728DC8}"/>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A4F26A3-7763-AAFC-0934-462AE03D827B}"/>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D15AAACE-430A-F90B-9DE3-E1A85C2F5FC5}"/>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E41D57E-4C7C-DAEA-B2D4-A5C3B86EE5E8}"/>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4F676AB-B336-1F41-1DEC-EA548486FAB8}"/>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2C01078-DE27-AC04-6C11-8EB7DEEDA9B6}"/>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45B1FAB4-0703-302E-306E-303306F64BF0}"/>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5F2204C-ADD0-9930-7662-C48DC7624A4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632B9C3-847B-DBF4-1642-9A64BAD8BBD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19D45C60-8807-5B05-00A3-667AFC53C3C9}"/>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6D06A9AD-8E1C-B801-B3FD-6E948F1DD2B2}"/>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DF42091-142A-8D7B-4EB8-F634C41ECFA2}"/>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CA9CE15-C47A-B8EA-5121-08E8A503394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635C7ED-F7C8-A779-DCA6-EA38D00E3F9C}"/>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6CEE39C9-7830-C4D4-7558-267780D79583}"/>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960910E-76B5-30C7-F018-19C190F1C93B}"/>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8FB8CCCD-A689-2BE1-774A-9315B3CF1A7B}"/>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11F67CE6-0021-65C1-836A-3BEED5D7B912}"/>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702A63D-B2AF-EF43-AF30-C507CF00790D}"/>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DA647184-B3AB-FE87-1128-C0E3943039C0}"/>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58722DC6-7D5B-9E25-973B-815DDCEC708D}"/>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7A118AC-2B66-9891-8367-E6FB017A2206}"/>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BAAFFD2-C0B8-E19F-32D8-DD53FD4FBDFA}"/>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6ADCC6C-1DF4-AA83-EAF3-91FB41F860E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10D69DE-F5CC-8E28-E527-09FB1DEDB2BA}"/>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B40A2CB-54CF-90F6-F7CA-2175458755D4}"/>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DB7C9C3-FD1D-4408-94C0-297A971257AC}"/>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08884D0-EEFF-3F7D-BD73-58A4AF8C3805}"/>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3F978F6E-057E-78F7-6934-7FB69AE769C5}"/>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98433B80-3450-7A2E-A580-E97E3F5EB0DF}"/>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E0A9334-8F2B-A76B-5E49-07CC5515E2C4}"/>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309AE6B-B598-53B7-6418-375D96871349}"/>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C7FEDF3-E01E-525E-5661-247A822CEE0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E3892D6-9884-A4DB-99BE-C86AD619BCF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E3EBF07-3DA6-4970-BDF6-5430F065DB7D}"/>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A7852FC8-1ED2-EA3C-5ABC-194D1B5A7CAD}"/>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35CE0D-DF3F-7227-5736-EE8691D1D20B}"/>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68F0620-E833-C8D7-3CE6-BCCCEB4F4C07}"/>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79933DA-7730-C7A4-434F-93D182BBEC7D}"/>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904CFD8-7315-5D91-9F00-6C78E46903CD}"/>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2E1EF8B2-C481-A321-CEB0-07E4AB02E600}"/>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CBB04AB0-71C7-430D-0DDA-4E1A69E3351D}"/>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3C773D2C-F87A-FCB9-A3CE-AEF2D4282A89}"/>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3D058D2F-CFCD-62FB-C8FA-CE1E5B30B93F}"/>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0E147DFE-E6F5-887D-EEF9-7E79B175192A}"/>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BDAC6D5-CED0-5BD3-18B9-17D83988641E}"/>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4B52AC5A-83F7-F188-EFB2-B049E6AA989E}"/>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187BE6D5-83FB-7CA7-26D8-53B0C2673284}"/>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D707991-1156-079A-8110-4E4D26F40FF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3FE44BF0-5692-DDDD-A7C8-061772DE5BBD}"/>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262FEF7-101C-2130-00CA-24FB94315DFE}"/>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AF2A80E-8740-AD30-71CB-9B4A53DF8A78}"/>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17BD0FE-4727-E72B-FB26-A7F5C6AA8939}"/>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A40B1924-6D13-F3C7-72A5-669061B5C634}"/>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CE58BC2F-EFC5-C186-2C31-8FD7338559B3}"/>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8063F5D-697E-8E56-45FB-0C962BE25C18}"/>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E1E950F2-6675-E40A-4BA1-2C7623379DE6}"/>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B7F71716-020B-671D-4CC3-E91BF3E44340}"/>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D14FC29-7F63-D33E-73EF-CCD1045499E5}"/>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8571F0EC-A46D-0CEC-C97B-1E0F8DDBAC90}"/>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86DA1227-FEEB-F3B2-8F4F-C526D7BCBE59}"/>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B8B9F9B-907A-EC13-F639-E9EA1F6E4663}"/>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92573648-4D53-1208-CCF1-7F7CA8A3ECCE}"/>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D404682C-19C0-FF7F-8EDB-5971734E3226}"/>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A8E5053-4B2B-6D42-6ACF-9DC5DB00BC05}"/>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7051D6D9-EB17-98FF-D522-0A0E5AAE21D4}"/>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FF163416-E99A-FDD6-0175-234BEFC084A1}"/>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E7FA237F-50DD-A475-B5A5-5FFFCDDDAE8D}"/>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DBC0CFD-099F-D797-6560-C94621F38A4F}"/>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3D89248D-6432-528A-FB03-4920939CA4B2}"/>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3757A24-DE0D-6FC4-032E-31B241D20607}"/>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23FFF800-BC2B-6461-8DC6-BF12ECEF8B8F}"/>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F1E3E3E4-13EA-A5AF-F240-1ACBA50AEB49}"/>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DD2E52AA-03FE-5090-7662-7A348B75F3BF}"/>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63E7A3D-11C8-AD54-6930-9FD0179EAEA1}"/>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4945D38-E121-2D11-9861-9B2A260F07A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67BA6A7-9206-CDA4-A5A1-AB55C9376C41}"/>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4616318-2D04-F0FD-6375-76D3804FD6CD}"/>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FD6515F5-6703-7820-B43A-2D59222D2AED}"/>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100D390-8C9B-2402-BCF3-B71F1C9B032F}"/>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1E3785C4-02D4-285E-EF9E-56EDCB8055EF}"/>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0967FAC-808A-0B78-2497-AF2CF171CCEE}"/>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0C43F49-A87D-76A2-4E7D-8E71F207AE44}"/>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20985FD-73C2-3B9D-23D6-7797278F68B4}"/>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2C262FAB-CC2C-C478-0FCA-AECE3CCA03AA}"/>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C5E091D-955F-CD0A-3782-5A6449C00721}"/>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AC3415C7-4DE9-5BBF-A6FA-D7107B4BE5A6}"/>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18D5D82-53D0-A9A8-2F0E-66A1D9556970}"/>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CE417B00-BF53-0C62-3118-DBBF61031B52}"/>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2D5E8144-0B85-25FC-ED68-4BC693E6679D}"/>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5EE370E5-6B65-C47D-4D95-3CAD87FB1FF5}"/>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4275FD93-502E-C437-3749-CA4D43CFFD9E}"/>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6C62555C-352E-0C69-F574-9A14916711BD}"/>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8A04339-6060-45E0-70BD-901589096E04}"/>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7717E06-0645-D1F4-83B8-DC25FC14320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0D349775-C524-42F9-A70F-F4BD59D241D8}"/>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78CA910-0B55-DA12-0886-15E928A26B4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70DF4B28-CD4F-662C-A31E-3AD4FD3ABE2A}"/>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1FD3B14-5518-8577-45B4-7EFAD472107B}"/>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2305A6D-A992-D948-68B5-086CC09B5D32}"/>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55F8DE59-A6FE-4A0F-741C-E860EFD89328}"/>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9FC76F5-FC9C-C90B-32A7-3FC06B9B44EE}"/>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4F4BF6A-1B8F-FF15-1196-C0BF22D7AF94}"/>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2EE545F3-584F-3949-B45C-0F69FCD5411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D519AB2-85E4-A162-894D-954221BC35D4}"/>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7EAD9F65-6DBA-F4DF-2B68-E5134F44C8AF}"/>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0BE85FE-44D9-0923-83FE-81B8A49EA295}"/>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1965620E-860C-112D-6430-2494C2353F00}"/>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16ECD706-9D0A-213C-E0A9-306E2292692C}"/>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B11E030-99FD-EB0A-BB73-701A9FBE128A}"/>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ECBF16B-8D44-019A-0606-CBAB3FD92ADA}"/>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88A250F1-1195-8DAE-8769-F5AB6379E7C6}"/>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649F9056-A62C-722B-4B47-7D55F3C0BC27}"/>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817CEAB1-6723-D054-A508-239F952960C7}"/>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E55313D-EAA9-B63E-02DB-FAB282C19944}"/>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AB22F16-A4C9-F8D9-92C8-CE679C8AC350}"/>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A578C56B-A4DD-C81C-C587-91E6A99D9309}"/>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1B20E5AC-5D39-D30E-7C65-03B80D2A7CD9}"/>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815B1BC2-193F-A641-09C4-F22A32933E9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781F929-4684-1C7A-352F-0A0A54C57A2F}"/>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5C54F200-4C74-6C61-302F-A838420F92A4}"/>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CCCB9314-30F9-2113-A3D4-5B39F543AAFE}"/>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752EEE5D-5BBE-C3C2-323B-24AEF4BD7D5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7669C1E-841A-570F-2BC4-A1C50D7F5D6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FDCCF35E-6C0C-FD37-5994-6348340A3420}"/>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EA529F7-BF10-3D11-1C61-10A1FDD5F315}"/>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4EF73B54-8935-44AD-2EFE-2ECDAB9B7548}"/>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61AB08E-50AB-CF71-F90D-D92255D4C7D0}"/>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C198F8CD-6CFD-60CB-EDE0-29D7BB668753}"/>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3283E1C4-FEAB-D568-DF75-9B1F651203AF}"/>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979BBBE1-3C12-A886-816F-626976C7BDE7}"/>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3D119C4F-06AA-49FC-1B4E-0D275C94B9B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79B61043-5F55-0590-C4FD-B7AA2139843E}"/>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E857AD3C-8EC6-A1A9-10CD-177DBF8C71D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040C1EE9-B4F3-2759-D4EA-0CEFB0D33A24}"/>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F3F5FD47-CE19-D9D1-D6C2-651CEDE5F86D}"/>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E7C43442-446D-6536-A45A-A6EA286AA5E8}"/>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F9FEF3FD-618B-8D12-E8F4-BC6F91A8ADC3}"/>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E4F590C5-9A03-9A49-0901-FCB29254E9D6}"/>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C59C59DD-BB4F-1C47-7923-C4F15A3CB9E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9A461494-C57D-839F-D9BD-07F5843BA749}"/>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C8E46F87-3239-DADB-19EE-B18DBEB768FB}"/>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D9EF9D4-BFD5-EC06-94C9-09CF23AC18AD}"/>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D4B357B6-CBB8-DE5E-1C2F-D6AAE042EDE4}"/>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8B4B508E-6361-5FD0-CCA5-EFE64AD3639C}"/>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2" name="Group 331">
              <a:extLst>
                <a:ext uri="{FF2B5EF4-FFF2-40B4-BE49-F238E27FC236}">
                  <a16:creationId xmlns:a16="http://schemas.microsoft.com/office/drawing/2014/main" id="{734808CA-CBC8-2690-0B28-8A2497295E92}"/>
                </a:ext>
              </a:extLst>
            </p:cNvPr>
            <p:cNvGrpSpPr/>
            <p:nvPr/>
          </p:nvGrpSpPr>
          <p:grpSpPr>
            <a:xfrm rot="13181925">
              <a:off x="7238331" y="3730687"/>
              <a:ext cx="242005" cy="46723"/>
              <a:chOff x="7979724" y="3580291"/>
              <a:chExt cx="242005" cy="43678"/>
            </a:xfrm>
          </p:grpSpPr>
          <p:sp>
            <p:nvSpPr>
              <p:cNvPr id="599" name="Oval 598">
                <a:extLst>
                  <a:ext uri="{FF2B5EF4-FFF2-40B4-BE49-F238E27FC236}">
                    <a16:creationId xmlns:a16="http://schemas.microsoft.com/office/drawing/2014/main" id="{0D60414E-E912-9070-F659-647A2DDFA35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B0182331-348B-B25B-CF6C-8B5319FC685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3317A591-6A2F-A2AD-DEDD-A338ED1DD96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10860C2D-228C-6C3F-034F-07535A4FD58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E14BB3A6-1B29-5BFB-8843-4B03E91AF49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4EE53482-57C8-3106-52FC-50402B4701A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B20ECF85-0DA4-83A8-7970-3EAAD97FD46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57EFC096-3EB4-7563-F9F6-420CD179760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3" name="Oval 332">
              <a:extLst>
                <a:ext uri="{FF2B5EF4-FFF2-40B4-BE49-F238E27FC236}">
                  <a16:creationId xmlns:a16="http://schemas.microsoft.com/office/drawing/2014/main" id="{4C874566-2AFB-F1F4-B0E0-3966A0CC0251}"/>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B4136AB9-F5C7-E3A9-3570-9B6F6386BF8C}"/>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D30DC7D8-E233-EC3E-4290-0162790FC0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344C6A04-DD43-2A58-38A2-CF6D2F303AB3}"/>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FF07743E-702C-668E-4FC1-9FB253DB0B3F}"/>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62A90901-83B2-7CA1-6AA0-842D68E9E185}"/>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65EA9DB-25A0-AD14-7CC0-BAEDB42E09E2}"/>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02CDBCB5-9749-3BC0-4C72-F85DDBA3F2CD}"/>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1E918236-9610-50DF-A663-8CB77291557A}"/>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87030CA0-0F8F-7BC5-326D-43B046F88BA4}"/>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6A45D951-782B-3FCB-7733-18C377D0EE72}"/>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4AF28AC9-8E7E-CA0A-505C-4F58019A5F5E}"/>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D3A525CB-A2F7-53DE-19A0-07CB06D3665E}"/>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2DA1DB06-CBB7-AE80-1B83-BC85C2F9B394}"/>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22859F43-A4DD-D1D0-7735-3A5CA9E8F62A}"/>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36D8FB2-A45C-B85A-9758-3370C06340D3}"/>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9" name="Group 348">
              <a:extLst>
                <a:ext uri="{FF2B5EF4-FFF2-40B4-BE49-F238E27FC236}">
                  <a16:creationId xmlns:a16="http://schemas.microsoft.com/office/drawing/2014/main" id="{5C3C057C-7478-2F4B-BE27-D05156236924}"/>
                </a:ext>
              </a:extLst>
            </p:cNvPr>
            <p:cNvGrpSpPr/>
            <p:nvPr/>
          </p:nvGrpSpPr>
          <p:grpSpPr>
            <a:xfrm rot="10800000">
              <a:off x="7389400" y="3658380"/>
              <a:ext cx="242005" cy="46723"/>
              <a:chOff x="7979724" y="3580291"/>
              <a:chExt cx="242005" cy="43678"/>
            </a:xfrm>
          </p:grpSpPr>
          <p:sp>
            <p:nvSpPr>
              <p:cNvPr id="591" name="Oval 590">
                <a:extLst>
                  <a:ext uri="{FF2B5EF4-FFF2-40B4-BE49-F238E27FC236}">
                    <a16:creationId xmlns:a16="http://schemas.microsoft.com/office/drawing/2014/main" id="{B7A0CC4B-8C7F-A8F5-9801-5DEB741B145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CC8AA079-27ED-2845-A804-7A9B40A9C63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AA0AEE2C-7091-EE8C-3222-BD4FA2FD4BF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5521A80D-ACF8-8904-41F1-AB067C5A9C6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2F4106A4-AE98-9CBA-1D89-F21DAF56C5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D38A17CE-4472-18A3-E834-F4F3E401497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CC31AACB-6E64-8ACE-7512-35D2B2F3B53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6BB6A87A-C08D-9E16-804A-C3E541A6F13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0" name="Group 349">
              <a:extLst>
                <a:ext uri="{FF2B5EF4-FFF2-40B4-BE49-F238E27FC236}">
                  <a16:creationId xmlns:a16="http://schemas.microsoft.com/office/drawing/2014/main" id="{B17CA6BC-455F-602E-229F-8145747520DA}"/>
                </a:ext>
              </a:extLst>
            </p:cNvPr>
            <p:cNvGrpSpPr/>
            <p:nvPr/>
          </p:nvGrpSpPr>
          <p:grpSpPr>
            <a:xfrm>
              <a:off x="7318243" y="3659196"/>
              <a:ext cx="242005" cy="43678"/>
              <a:chOff x="7979724" y="3580291"/>
              <a:chExt cx="242005" cy="43678"/>
            </a:xfrm>
          </p:grpSpPr>
          <p:sp>
            <p:nvSpPr>
              <p:cNvPr id="583" name="Oval 582">
                <a:extLst>
                  <a:ext uri="{FF2B5EF4-FFF2-40B4-BE49-F238E27FC236}">
                    <a16:creationId xmlns:a16="http://schemas.microsoft.com/office/drawing/2014/main" id="{19563D36-05F7-3CE4-C587-5E653339FDC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93038C0C-A982-00C9-D92C-E120387F125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782408DD-4EAA-F89F-A4D7-801DD088CF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73B81227-0412-9091-137D-A9CE6EE6A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2AC0BF24-87E4-E950-B209-2F9EC67EB11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055641C2-13E2-4DC7-7E52-C885737D075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5B7EB370-E039-7374-FE9D-0F3B497017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a:extLst>
                  <a:ext uri="{FF2B5EF4-FFF2-40B4-BE49-F238E27FC236}">
                    <a16:creationId xmlns:a16="http://schemas.microsoft.com/office/drawing/2014/main" id="{C8EB83F0-71D1-852A-540B-B3A769C0F77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1" name="Group 350">
              <a:extLst>
                <a:ext uri="{FF2B5EF4-FFF2-40B4-BE49-F238E27FC236}">
                  <a16:creationId xmlns:a16="http://schemas.microsoft.com/office/drawing/2014/main" id="{3F18563F-37B3-200E-EC41-AB461A878F11}"/>
                </a:ext>
              </a:extLst>
            </p:cNvPr>
            <p:cNvGrpSpPr/>
            <p:nvPr/>
          </p:nvGrpSpPr>
          <p:grpSpPr>
            <a:xfrm rot="10800000">
              <a:off x="7630443" y="3661556"/>
              <a:ext cx="242005" cy="46723"/>
              <a:chOff x="7979724" y="3580291"/>
              <a:chExt cx="242005" cy="43678"/>
            </a:xfrm>
          </p:grpSpPr>
          <p:sp>
            <p:nvSpPr>
              <p:cNvPr id="575" name="Oval 574">
                <a:extLst>
                  <a:ext uri="{FF2B5EF4-FFF2-40B4-BE49-F238E27FC236}">
                    <a16:creationId xmlns:a16="http://schemas.microsoft.com/office/drawing/2014/main" id="{9CF952D8-8E3E-34C4-4469-C3C4EE0D308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2E67BB48-97A9-9D6D-100D-03BD3599760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Oval 576">
                <a:extLst>
                  <a:ext uri="{FF2B5EF4-FFF2-40B4-BE49-F238E27FC236}">
                    <a16:creationId xmlns:a16="http://schemas.microsoft.com/office/drawing/2014/main" id="{957447ED-730E-7256-8486-9AA81CA7D56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a:extLst>
                  <a:ext uri="{FF2B5EF4-FFF2-40B4-BE49-F238E27FC236}">
                    <a16:creationId xmlns:a16="http://schemas.microsoft.com/office/drawing/2014/main" id="{CE888FD9-FEC6-5F41-B953-CAF37A18D9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a:extLst>
                  <a:ext uri="{FF2B5EF4-FFF2-40B4-BE49-F238E27FC236}">
                    <a16:creationId xmlns:a16="http://schemas.microsoft.com/office/drawing/2014/main" id="{5CDE9CA6-72D5-42AF-AE9D-CAA8395DF3B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a:extLst>
                  <a:ext uri="{FF2B5EF4-FFF2-40B4-BE49-F238E27FC236}">
                    <a16:creationId xmlns:a16="http://schemas.microsoft.com/office/drawing/2014/main" id="{8AF3BB44-12EC-56D9-7F07-7874AC08E4A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a:extLst>
                  <a:ext uri="{FF2B5EF4-FFF2-40B4-BE49-F238E27FC236}">
                    <a16:creationId xmlns:a16="http://schemas.microsoft.com/office/drawing/2014/main" id="{C1070B93-0B6A-FCAE-6829-88024741688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a:extLst>
                  <a:ext uri="{FF2B5EF4-FFF2-40B4-BE49-F238E27FC236}">
                    <a16:creationId xmlns:a16="http://schemas.microsoft.com/office/drawing/2014/main" id="{1124AAE3-B177-8368-B3CE-F0CDA63EF9E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8E9DB6A1-88F7-14AD-1E9D-2C2DD899F09B}"/>
                </a:ext>
              </a:extLst>
            </p:cNvPr>
            <p:cNvGrpSpPr/>
            <p:nvPr/>
          </p:nvGrpSpPr>
          <p:grpSpPr>
            <a:xfrm rot="11689693">
              <a:off x="7559286" y="3662372"/>
              <a:ext cx="242005" cy="43678"/>
              <a:chOff x="7979724" y="3580291"/>
              <a:chExt cx="242005" cy="43678"/>
            </a:xfrm>
          </p:grpSpPr>
          <p:sp>
            <p:nvSpPr>
              <p:cNvPr id="567" name="Oval 566">
                <a:extLst>
                  <a:ext uri="{FF2B5EF4-FFF2-40B4-BE49-F238E27FC236}">
                    <a16:creationId xmlns:a16="http://schemas.microsoft.com/office/drawing/2014/main" id="{AA617D28-9936-7F7C-8515-49CB3F9AF4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D5407BF0-FA8B-BDCD-BF4F-4076BDF79F5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9718C609-0FC2-14CC-AEDC-2F38089C06E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8E2DE9AC-3072-08ED-38D4-7603EE28866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E6152BE0-9DBD-E31D-DC61-005F8883037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DF05F6C8-B818-44E9-CC42-FA13AB5416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E8B197FB-59AB-E83B-945F-6D6B47F17D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FCBD3E31-6724-F5F8-0CA0-47FA07F6DC9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3AE67205-3DF8-E2FC-0443-A418BB81C19C}"/>
                </a:ext>
              </a:extLst>
            </p:cNvPr>
            <p:cNvGrpSpPr/>
            <p:nvPr/>
          </p:nvGrpSpPr>
          <p:grpSpPr>
            <a:xfrm rot="21292958">
              <a:off x="7806740" y="3662396"/>
              <a:ext cx="242005" cy="46723"/>
              <a:chOff x="7979724" y="3580291"/>
              <a:chExt cx="242005" cy="43678"/>
            </a:xfrm>
          </p:grpSpPr>
          <p:sp>
            <p:nvSpPr>
              <p:cNvPr id="559" name="Oval 558">
                <a:extLst>
                  <a:ext uri="{FF2B5EF4-FFF2-40B4-BE49-F238E27FC236}">
                    <a16:creationId xmlns:a16="http://schemas.microsoft.com/office/drawing/2014/main" id="{F5B593F9-B052-0325-8219-330A282C85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0DAC2B3A-B21B-D984-137D-F78F5CA9B41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02D58B5C-38EE-53A2-A34D-0DCEC02F1D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EF53D181-F0F3-5E36-BDDD-ACCDB3FACF6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06EC009E-204F-B912-B903-DC18FDC8F42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072CB88E-C569-D1BD-4365-CD64C39D87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C40F37AB-D8CC-ABFB-2C3C-FE9D375A4FF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B645A8DD-BEBA-7F34-FBB9-33781FA6E82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D63FB717-24D5-EE22-84E5-2A58750446B4}"/>
                </a:ext>
              </a:extLst>
            </p:cNvPr>
            <p:cNvGrpSpPr/>
            <p:nvPr/>
          </p:nvGrpSpPr>
          <p:grpSpPr>
            <a:xfrm>
              <a:off x="7735583" y="3663212"/>
              <a:ext cx="242005" cy="43678"/>
              <a:chOff x="7979724" y="3580291"/>
              <a:chExt cx="242005" cy="43678"/>
            </a:xfrm>
          </p:grpSpPr>
          <p:sp>
            <p:nvSpPr>
              <p:cNvPr id="551" name="Oval 550">
                <a:extLst>
                  <a:ext uri="{FF2B5EF4-FFF2-40B4-BE49-F238E27FC236}">
                    <a16:creationId xmlns:a16="http://schemas.microsoft.com/office/drawing/2014/main" id="{31167366-6FAC-9CFB-15AE-81A6CDDAC9E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750D47EF-A687-2493-4794-980DF01CD98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18196CAB-9B31-D8BD-0AFC-FC0331720B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68688B7E-A248-C417-4FC6-2DAF70E7E8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3F797799-0890-1642-AEDE-65A3E6776C8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12316C47-41C6-1879-93C1-0215594415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2056B32A-27DA-BB3D-BB54-7E7D002518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BCB9F0F1-9851-3230-C8FF-86A68BBE9C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6F68DF60-1442-2B8E-35A2-9F0DE39AF209}"/>
                </a:ext>
              </a:extLst>
            </p:cNvPr>
            <p:cNvGrpSpPr/>
            <p:nvPr/>
          </p:nvGrpSpPr>
          <p:grpSpPr>
            <a:xfrm rot="10800000">
              <a:off x="8047783" y="3665572"/>
              <a:ext cx="242005" cy="46723"/>
              <a:chOff x="7979724" y="3580291"/>
              <a:chExt cx="242005" cy="43678"/>
            </a:xfrm>
          </p:grpSpPr>
          <p:sp>
            <p:nvSpPr>
              <p:cNvPr id="543" name="Oval 542">
                <a:extLst>
                  <a:ext uri="{FF2B5EF4-FFF2-40B4-BE49-F238E27FC236}">
                    <a16:creationId xmlns:a16="http://schemas.microsoft.com/office/drawing/2014/main" id="{79111A1E-5B19-B396-536E-BBCAF9D884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F261586E-3D63-D7C7-ACC5-E3C3849011D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30A3C38B-DBBA-AB1F-4A69-1F383AD01EE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0E293779-4CC1-4B76-090C-4490EE42A28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EFBA7F73-DDC2-CD9B-6D91-0A176A8D577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71084E31-E7C6-DBE8-76FC-706EC4496F8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547C816D-9A2D-F89E-FA03-C247E227C0F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C32EAB89-8119-86DF-1C09-C9C3945D08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BBE21544-4D13-64FD-1842-807A115D6270}"/>
                </a:ext>
              </a:extLst>
            </p:cNvPr>
            <p:cNvGrpSpPr/>
            <p:nvPr/>
          </p:nvGrpSpPr>
          <p:grpSpPr>
            <a:xfrm>
              <a:off x="7976626" y="3666388"/>
              <a:ext cx="242005" cy="43678"/>
              <a:chOff x="7979724" y="3580291"/>
              <a:chExt cx="242005" cy="43678"/>
            </a:xfrm>
          </p:grpSpPr>
          <p:sp>
            <p:nvSpPr>
              <p:cNvPr id="535" name="Oval 534">
                <a:extLst>
                  <a:ext uri="{FF2B5EF4-FFF2-40B4-BE49-F238E27FC236}">
                    <a16:creationId xmlns:a16="http://schemas.microsoft.com/office/drawing/2014/main" id="{6778471E-CC82-3385-6BA8-6B03F8C66A9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D91A88CC-0A46-E8B3-F203-8AF6B254DB6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A7E7670B-60BA-8476-8D47-6AA9DDCD8CB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264AE14-3F86-6F65-451E-FD17AC0D228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AD682E26-EF85-7456-5AE2-F0EB5EEC401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14516DDC-A55D-28AB-3F3E-DE0103F4B8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C12C7FA4-7317-833E-6C4C-1C361CF2D9D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061E615C-871B-75E5-833B-EBBD2BC068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069DBE03-5602-9F8E-011E-3CB34A9CFB2C}"/>
                </a:ext>
              </a:extLst>
            </p:cNvPr>
            <p:cNvGrpSpPr/>
            <p:nvPr/>
          </p:nvGrpSpPr>
          <p:grpSpPr>
            <a:xfrm>
              <a:off x="6637489" y="3640726"/>
              <a:ext cx="971545" cy="53915"/>
              <a:chOff x="5754694" y="6008041"/>
              <a:chExt cx="971545" cy="53915"/>
            </a:xfrm>
          </p:grpSpPr>
          <p:grpSp>
            <p:nvGrpSpPr>
              <p:cNvPr id="463" name="Group 462">
                <a:extLst>
                  <a:ext uri="{FF2B5EF4-FFF2-40B4-BE49-F238E27FC236}">
                    <a16:creationId xmlns:a16="http://schemas.microsoft.com/office/drawing/2014/main" id="{AF3C40C5-1165-C613-5E73-C2F74965025E}"/>
                  </a:ext>
                </a:extLst>
              </p:cNvPr>
              <p:cNvGrpSpPr/>
              <p:nvPr/>
            </p:nvGrpSpPr>
            <p:grpSpPr>
              <a:xfrm rot="10800000">
                <a:off x="5825851" y="6008041"/>
                <a:ext cx="242005" cy="46723"/>
                <a:chOff x="7979724" y="3580291"/>
                <a:chExt cx="242005" cy="43678"/>
              </a:xfrm>
            </p:grpSpPr>
            <p:sp>
              <p:nvSpPr>
                <p:cNvPr id="527" name="Oval 526">
                  <a:extLst>
                    <a:ext uri="{FF2B5EF4-FFF2-40B4-BE49-F238E27FC236}">
                      <a16:creationId xmlns:a16="http://schemas.microsoft.com/office/drawing/2014/main" id="{73B0B237-1EF0-7660-6BB7-C71D5309E2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0840496E-483D-6F08-F909-7DDEFD6206E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072A9978-E591-A954-F353-6F11AAAB592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5A96BAB8-76AD-9C8B-90F4-74800D32B6C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E0485AD1-B6BE-60D1-3D41-19A8C2858B0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A3585CAD-F9F3-2007-660E-33DBDE184C1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58BC66B3-9798-C7AF-08F3-447DEFC6263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157C56CE-7F52-E08B-0FF2-8D41C49547C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4" name="Group 463">
                <a:extLst>
                  <a:ext uri="{FF2B5EF4-FFF2-40B4-BE49-F238E27FC236}">
                    <a16:creationId xmlns:a16="http://schemas.microsoft.com/office/drawing/2014/main" id="{2AF7F02C-B53F-B1BC-AF92-E1D6014C7808}"/>
                  </a:ext>
                </a:extLst>
              </p:cNvPr>
              <p:cNvGrpSpPr/>
              <p:nvPr/>
            </p:nvGrpSpPr>
            <p:grpSpPr>
              <a:xfrm>
                <a:off x="5754694" y="6008857"/>
                <a:ext cx="242005" cy="43678"/>
                <a:chOff x="7979724" y="3580291"/>
                <a:chExt cx="242005" cy="43678"/>
              </a:xfrm>
            </p:grpSpPr>
            <p:sp>
              <p:nvSpPr>
                <p:cNvPr id="519" name="Oval 518">
                  <a:extLst>
                    <a:ext uri="{FF2B5EF4-FFF2-40B4-BE49-F238E27FC236}">
                      <a16:creationId xmlns:a16="http://schemas.microsoft.com/office/drawing/2014/main" id="{44215BDB-9AD5-20A5-40B3-E400C1382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2D448253-12B6-3FED-FB48-D1E001DBAA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025465AB-DDEC-4CC9-F2AA-AE01A48C4E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B3427A44-E36F-F7CC-D46D-03855111809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C4D046E1-7E07-48DA-8D3D-089EDC45D1D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46657E9C-D286-F865-3478-C74CE966333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2F6B2A36-F31E-03AE-BB3F-4A963DC42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EAF003B7-943C-94BB-2CA8-0C77EC1257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5" name="Group 464">
                <a:extLst>
                  <a:ext uri="{FF2B5EF4-FFF2-40B4-BE49-F238E27FC236}">
                    <a16:creationId xmlns:a16="http://schemas.microsoft.com/office/drawing/2014/main" id="{359622BD-AFD8-4C18-3F17-E1E9E335F312}"/>
                  </a:ext>
                </a:extLst>
              </p:cNvPr>
              <p:cNvGrpSpPr/>
              <p:nvPr/>
            </p:nvGrpSpPr>
            <p:grpSpPr>
              <a:xfrm rot="10800000">
                <a:off x="6066894" y="6011217"/>
                <a:ext cx="242005" cy="46723"/>
                <a:chOff x="7979724" y="3580291"/>
                <a:chExt cx="242005" cy="43678"/>
              </a:xfrm>
            </p:grpSpPr>
            <p:sp>
              <p:nvSpPr>
                <p:cNvPr id="511" name="Oval 510">
                  <a:extLst>
                    <a:ext uri="{FF2B5EF4-FFF2-40B4-BE49-F238E27FC236}">
                      <a16:creationId xmlns:a16="http://schemas.microsoft.com/office/drawing/2014/main" id="{EA034F1F-5E61-7A89-E847-6244C28F307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DB0CA4C4-CB0F-7611-8046-B37AAAFD69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2E4D8A72-1009-EC59-9B1E-BB2B924332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CBB8B872-FACD-2B54-DCFC-59D14C83D0D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721C5594-E33B-5E7A-F12F-55EFB044A11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4FF20FB4-F26F-04CF-DA12-F9B66F576DA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182AB5A7-4436-F813-5F1C-EABB6424F11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F3089110-ED85-4D4C-216C-ED64C496D8F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772B291A-ADB2-0430-3E32-819F7F7B1EC8}"/>
                  </a:ext>
                </a:extLst>
              </p:cNvPr>
              <p:cNvGrpSpPr/>
              <p:nvPr/>
            </p:nvGrpSpPr>
            <p:grpSpPr>
              <a:xfrm rot="11689693">
                <a:off x="5995737" y="6012033"/>
                <a:ext cx="242005" cy="43678"/>
                <a:chOff x="7979724" y="3580291"/>
                <a:chExt cx="242005" cy="43678"/>
              </a:xfrm>
            </p:grpSpPr>
            <p:sp>
              <p:nvSpPr>
                <p:cNvPr id="503" name="Oval 502">
                  <a:extLst>
                    <a:ext uri="{FF2B5EF4-FFF2-40B4-BE49-F238E27FC236}">
                      <a16:creationId xmlns:a16="http://schemas.microsoft.com/office/drawing/2014/main" id="{07256D04-3F34-B8C4-AE75-A838B0BDF4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B8CA200F-31BC-18A9-19F0-6093A1E44DC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E67F7F66-A937-CFF3-FF0E-020EAFA30D0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E93901F7-7E3F-2CA3-518D-E5260F87C96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1ABAA054-661D-6FF5-D0F8-C9D91CDD2F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886EC17F-9526-84DC-71FF-488FE9EFB9C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D4DB7060-6475-F63F-A396-182829198E8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904CAE11-86F0-AC98-29B1-A9C0E34737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7" name="Group 466">
                <a:extLst>
                  <a:ext uri="{FF2B5EF4-FFF2-40B4-BE49-F238E27FC236}">
                    <a16:creationId xmlns:a16="http://schemas.microsoft.com/office/drawing/2014/main" id="{F26CD4CD-37D4-6B54-C253-94FE4DDB624E}"/>
                  </a:ext>
                </a:extLst>
              </p:cNvPr>
              <p:cNvGrpSpPr/>
              <p:nvPr/>
            </p:nvGrpSpPr>
            <p:grpSpPr>
              <a:xfrm rot="21292958">
                <a:off x="6243191" y="6012057"/>
                <a:ext cx="242005" cy="46723"/>
                <a:chOff x="7979724" y="3580291"/>
                <a:chExt cx="242005" cy="43678"/>
              </a:xfrm>
            </p:grpSpPr>
            <p:sp>
              <p:nvSpPr>
                <p:cNvPr id="495" name="Oval 494">
                  <a:extLst>
                    <a:ext uri="{FF2B5EF4-FFF2-40B4-BE49-F238E27FC236}">
                      <a16:creationId xmlns:a16="http://schemas.microsoft.com/office/drawing/2014/main" id="{70505134-408F-AF21-3D4A-54F380FD0C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56F0EAAE-64A2-8B71-A677-2C69AA640F6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4D0F1B69-F7B6-858C-0CDD-8B4EF2CE1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B369392E-1AB5-24E9-DCF2-1378A059FA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5E45ECB7-2925-CA63-BC6B-8A13306F0B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96595E9E-8472-23D9-1209-B5CD9668004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BB9ECAB7-C360-922D-2E73-24A6870E37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492DE93E-2342-164B-A28A-232BFB9EF79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8" name="Group 467">
                <a:extLst>
                  <a:ext uri="{FF2B5EF4-FFF2-40B4-BE49-F238E27FC236}">
                    <a16:creationId xmlns:a16="http://schemas.microsoft.com/office/drawing/2014/main" id="{EDF4517A-AA15-113D-C776-A11368A0BF71}"/>
                  </a:ext>
                </a:extLst>
              </p:cNvPr>
              <p:cNvGrpSpPr/>
              <p:nvPr/>
            </p:nvGrpSpPr>
            <p:grpSpPr>
              <a:xfrm>
                <a:off x="6172034" y="6012873"/>
                <a:ext cx="242005" cy="43678"/>
                <a:chOff x="7979724" y="3580291"/>
                <a:chExt cx="242005" cy="43678"/>
              </a:xfrm>
            </p:grpSpPr>
            <p:sp>
              <p:nvSpPr>
                <p:cNvPr id="487" name="Oval 486">
                  <a:extLst>
                    <a:ext uri="{FF2B5EF4-FFF2-40B4-BE49-F238E27FC236}">
                      <a16:creationId xmlns:a16="http://schemas.microsoft.com/office/drawing/2014/main" id="{5464A6EE-BF44-C6B2-7DDB-B4E48CCC2C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997BB44B-52C3-9334-2452-36D5CACFA6F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81C528D6-E298-145C-AA9D-AD941B217D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E2A4B951-F5AC-ECB2-CDF8-762CC4B2800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CF0B5C2-FD0C-0FF7-25D9-257DFC56CB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0C2C780A-3207-78C1-4798-D504D8062AF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5383EC42-8B01-14B5-4515-B734DECA4B6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AC4E7F1E-7311-A654-D0A2-DC1E6D6865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9" name="Group 468">
                <a:extLst>
                  <a:ext uri="{FF2B5EF4-FFF2-40B4-BE49-F238E27FC236}">
                    <a16:creationId xmlns:a16="http://schemas.microsoft.com/office/drawing/2014/main" id="{E4CAEE64-731C-EA8C-78AE-83EB3F4554DE}"/>
                  </a:ext>
                </a:extLst>
              </p:cNvPr>
              <p:cNvGrpSpPr/>
              <p:nvPr/>
            </p:nvGrpSpPr>
            <p:grpSpPr>
              <a:xfrm rot="10800000">
                <a:off x="6484234" y="6015233"/>
                <a:ext cx="242005" cy="46723"/>
                <a:chOff x="7979724" y="3580291"/>
                <a:chExt cx="242005" cy="43678"/>
              </a:xfrm>
            </p:grpSpPr>
            <p:sp>
              <p:nvSpPr>
                <p:cNvPr id="479" name="Oval 478">
                  <a:extLst>
                    <a:ext uri="{FF2B5EF4-FFF2-40B4-BE49-F238E27FC236}">
                      <a16:creationId xmlns:a16="http://schemas.microsoft.com/office/drawing/2014/main" id="{6427BFC7-0B8C-3A17-FAA3-5D6080A65D4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EEF1C2C3-F152-EAC9-BC8E-65B82BC0015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A0DC504D-C55C-1887-812A-3D39721CD3A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1C0D0A35-3687-5189-CCB8-D2AF5B30533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FE5D5A49-ED39-A610-E321-8CC33CF63E4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28F45E82-D2F5-2671-9034-728FC004EC9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0D2C36D1-A4D2-F5FA-30E8-82D69E62AA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FBE95722-4EC5-4AD6-9CDA-1D698DC64A6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0" name="Group 469">
                <a:extLst>
                  <a:ext uri="{FF2B5EF4-FFF2-40B4-BE49-F238E27FC236}">
                    <a16:creationId xmlns:a16="http://schemas.microsoft.com/office/drawing/2014/main" id="{A2E065BB-1CE0-256D-A162-5148F2349208}"/>
                  </a:ext>
                </a:extLst>
              </p:cNvPr>
              <p:cNvGrpSpPr/>
              <p:nvPr/>
            </p:nvGrpSpPr>
            <p:grpSpPr>
              <a:xfrm>
                <a:off x="6413077" y="6016049"/>
                <a:ext cx="242005" cy="43678"/>
                <a:chOff x="7979724" y="3580291"/>
                <a:chExt cx="242005" cy="43678"/>
              </a:xfrm>
            </p:grpSpPr>
            <p:sp>
              <p:nvSpPr>
                <p:cNvPr id="471" name="Oval 470">
                  <a:extLst>
                    <a:ext uri="{FF2B5EF4-FFF2-40B4-BE49-F238E27FC236}">
                      <a16:creationId xmlns:a16="http://schemas.microsoft.com/office/drawing/2014/main" id="{7A4759FC-87C9-773C-1BF6-93D4F9C54B4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FA9C1736-2247-04D8-6937-A6CCF6E5E33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69BB4F53-2138-4022-3835-6185F974644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56D13E20-5E4C-C379-F799-709B93B116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68FA9FED-DE36-1835-E0AA-A323EA823C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BE00F803-C4C0-DEA8-4D00-00CBB0B956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F9898BFC-A876-4400-65F2-F3BA0323981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76A871A5-3BF7-B6A9-112E-1C3E4E66BA5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8" name="TextBox 357">
              <a:extLst>
                <a:ext uri="{FF2B5EF4-FFF2-40B4-BE49-F238E27FC236}">
                  <a16:creationId xmlns:a16="http://schemas.microsoft.com/office/drawing/2014/main" id="{F873A527-6F61-EAC5-2D5E-55A8C3EF02D4}"/>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59" name="TextBox 358">
              <a:extLst>
                <a:ext uri="{FF2B5EF4-FFF2-40B4-BE49-F238E27FC236}">
                  <a16:creationId xmlns:a16="http://schemas.microsoft.com/office/drawing/2014/main" id="{B64B6A6D-3C5D-AFFD-9BA8-0B9F87360810}"/>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60" name="TextBox 359">
              <a:extLst>
                <a:ext uri="{FF2B5EF4-FFF2-40B4-BE49-F238E27FC236}">
                  <a16:creationId xmlns:a16="http://schemas.microsoft.com/office/drawing/2014/main" id="{50C10E73-5352-FB58-CBB4-043785EF68EF}"/>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61" name="TextBox 360">
              <a:extLst>
                <a:ext uri="{FF2B5EF4-FFF2-40B4-BE49-F238E27FC236}">
                  <a16:creationId xmlns:a16="http://schemas.microsoft.com/office/drawing/2014/main" id="{97695A0E-08EC-A08A-E627-ECCE92574802}"/>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62" name="Group 361">
              <a:extLst>
                <a:ext uri="{FF2B5EF4-FFF2-40B4-BE49-F238E27FC236}">
                  <a16:creationId xmlns:a16="http://schemas.microsoft.com/office/drawing/2014/main" id="{6BE0AC1B-D51B-85B9-2DF3-47984166466D}"/>
                </a:ext>
              </a:extLst>
            </p:cNvPr>
            <p:cNvGrpSpPr/>
            <p:nvPr/>
          </p:nvGrpSpPr>
          <p:grpSpPr>
            <a:xfrm>
              <a:off x="6744631" y="3068775"/>
              <a:ext cx="3016472" cy="676275"/>
              <a:chOff x="7611511" y="5020299"/>
              <a:chExt cx="3016472" cy="676275"/>
            </a:xfrm>
          </p:grpSpPr>
          <p:grpSp>
            <p:nvGrpSpPr>
              <p:cNvPr id="449" name="Group 448">
                <a:extLst>
                  <a:ext uri="{FF2B5EF4-FFF2-40B4-BE49-F238E27FC236}">
                    <a16:creationId xmlns:a16="http://schemas.microsoft.com/office/drawing/2014/main" id="{AB639B16-363E-966C-FF10-F9C25C6A12CE}"/>
                  </a:ext>
                </a:extLst>
              </p:cNvPr>
              <p:cNvGrpSpPr/>
              <p:nvPr/>
            </p:nvGrpSpPr>
            <p:grpSpPr>
              <a:xfrm>
                <a:off x="7782696" y="5020299"/>
                <a:ext cx="2826257" cy="676275"/>
                <a:chOff x="7782696" y="5020299"/>
                <a:chExt cx="2826257" cy="676275"/>
              </a:xfrm>
            </p:grpSpPr>
            <p:sp>
              <p:nvSpPr>
                <p:cNvPr id="451" name="Freeform: Shape 450">
                  <a:extLst>
                    <a:ext uri="{FF2B5EF4-FFF2-40B4-BE49-F238E27FC236}">
                      <a16:creationId xmlns:a16="http://schemas.microsoft.com/office/drawing/2014/main" id="{2E58B55D-1B66-AC1E-E45E-046C2BDB2AE2}"/>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6935BED-B5A4-E351-E976-0F3B4242C525}"/>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453" name="Freeform: Shape 452">
                  <a:extLst>
                    <a:ext uri="{FF2B5EF4-FFF2-40B4-BE49-F238E27FC236}">
                      <a16:creationId xmlns:a16="http://schemas.microsoft.com/office/drawing/2014/main" id="{6A4DC0F6-F20E-A117-04D1-3E213AC597BC}"/>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51D35A2E-1C32-C6C0-ECCF-A126341CA5A4}"/>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2681CFB-A665-9F88-C50C-E47CA0DA4C1C}"/>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D2E101CE-68E1-F162-87D8-0A2CC4AEE4B8}"/>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457" name="Freeform: Shape 456">
                  <a:extLst>
                    <a:ext uri="{FF2B5EF4-FFF2-40B4-BE49-F238E27FC236}">
                      <a16:creationId xmlns:a16="http://schemas.microsoft.com/office/drawing/2014/main" id="{CBFF5418-71F4-C4CD-1C21-40F99282370A}"/>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31CB78F1-8DAE-845C-0F0E-95A758C6DEB2}"/>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A69B675-815C-825F-09E1-7398000E5C2A}"/>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A4CF34DC-1E08-A1D2-C596-D297B8ECA3F7}"/>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9631BDA6-DB10-5E25-26E3-77AFE3BAF00F}"/>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ADEBCC5-EBB8-3298-5B0F-5A92AA8B65E6}"/>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450" name="Freeform: Shape 449">
                <a:extLst>
                  <a:ext uri="{FF2B5EF4-FFF2-40B4-BE49-F238E27FC236}">
                    <a16:creationId xmlns:a16="http://schemas.microsoft.com/office/drawing/2014/main" id="{C5A0739D-6C64-DE38-5429-93089B30ECB3}"/>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63" name="Group 362">
              <a:extLst>
                <a:ext uri="{FF2B5EF4-FFF2-40B4-BE49-F238E27FC236}">
                  <a16:creationId xmlns:a16="http://schemas.microsoft.com/office/drawing/2014/main" id="{BCE9DDF1-358B-DA73-F1FC-1BAB8981BF46}"/>
                </a:ext>
              </a:extLst>
            </p:cNvPr>
            <p:cNvGrpSpPr/>
            <p:nvPr/>
          </p:nvGrpSpPr>
          <p:grpSpPr>
            <a:xfrm>
              <a:off x="6882783" y="3843953"/>
              <a:ext cx="2826257" cy="676275"/>
              <a:chOff x="8799528" y="2667824"/>
              <a:chExt cx="2826257" cy="676275"/>
            </a:xfrm>
          </p:grpSpPr>
          <p:sp>
            <p:nvSpPr>
              <p:cNvPr id="437" name="Freeform: Shape 436">
                <a:extLst>
                  <a:ext uri="{FF2B5EF4-FFF2-40B4-BE49-F238E27FC236}">
                    <a16:creationId xmlns:a16="http://schemas.microsoft.com/office/drawing/2014/main" id="{D863BE2E-532D-0F83-A3F5-1CC96B9EDEFB}"/>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024F419-172A-775A-A77B-4BA1CB72BFE7}"/>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439" name="Freeform: Shape 438">
                <a:extLst>
                  <a:ext uri="{FF2B5EF4-FFF2-40B4-BE49-F238E27FC236}">
                    <a16:creationId xmlns:a16="http://schemas.microsoft.com/office/drawing/2014/main" id="{97E592EA-46F7-ED5F-318B-DB223224E7CB}"/>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B0DB4A04-BF34-6A92-E624-ABEC10CFB1F8}"/>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6EF4F7-35E2-E615-3156-B8DC9D8CA2B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6A7AA6F2-A41B-70C5-2C0C-FC388A652BBF}"/>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443" name="Freeform: Shape 442">
                <a:extLst>
                  <a:ext uri="{FF2B5EF4-FFF2-40B4-BE49-F238E27FC236}">
                    <a16:creationId xmlns:a16="http://schemas.microsoft.com/office/drawing/2014/main" id="{6B757973-3915-977E-EF6B-D3639D640291}"/>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5407E168-B659-7E34-FE80-CC571F44A33D}"/>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0338F71E-B6E3-21A3-7ECE-D529B94E6E4A}"/>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565D79FD-A319-9D5F-DA64-4182A57A78EA}"/>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B5F8D1E3-1F61-9010-F68D-2C6A5F1DFA62}"/>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55E910A1-5D97-A676-C1A7-7C7A9DE13EDA}"/>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64" name="Group 363">
              <a:extLst>
                <a:ext uri="{FF2B5EF4-FFF2-40B4-BE49-F238E27FC236}">
                  <a16:creationId xmlns:a16="http://schemas.microsoft.com/office/drawing/2014/main" id="{75DA8DE2-B4D8-8656-6512-48D4FD5E25C0}"/>
                </a:ext>
              </a:extLst>
            </p:cNvPr>
            <p:cNvGrpSpPr/>
            <p:nvPr/>
          </p:nvGrpSpPr>
          <p:grpSpPr>
            <a:xfrm>
              <a:off x="6311661" y="5531809"/>
              <a:ext cx="3167370" cy="858107"/>
              <a:chOff x="4014110" y="4950936"/>
              <a:chExt cx="3167370" cy="858107"/>
            </a:xfrm>
          </p:grpSpPr>
          <p:sp>
            <p:nvSpPr>
              <p:cNvPr id="409" name="Freeform: Shape 408">
                <a:extLst>
                  <a:ext uri="{FF2B5EF4-FFF2-40B4-BE49-F238E27FC236}">
                    <a16:creationId xmlns:a16="http://schemas.microsoft.com/office/drawing/2014/main" id="{2CFA2122-C5C9-D057-6109-78B756A75E89}"/>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E5235614-EE4B-46C4-C1BB-9E88F04288D1}"/>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741A42B1-2F41-6650-B855-5F1621F203A3}"/>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7BFDF08C-1B4C-90C2-C15A-D6E02D2D4F20}"/>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413" name="Freeform: Shape 412">
                <a:extLst>
                  <a:ext uri="{FF2B5EF4-FFF2-40B4-BE49-F238E27FC236}">
                    <a16:creationId xmlns:a16="http://schemas.microsoft.com/office/drawing/2014/main" id="{436CBD29-F312-40D4-D59B-E58E26106599}"/>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9F8C56A9-D73A-BBD5-DFCB-2B8F9FD3AC68}"/>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8C0CC1A9-9846-FAE3-39CC-929092A5A1F1}"/>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4FC696D0-C3FD-B2C1-4CB3-6D382B4129A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417" name="Freeform: Shape 416">
                <a:extLst>
                  <a:ext uri="{FF2B5EF4-FFF2-40B4-BE49-F238E27FC236}">
                    <a16:creationId xmlns:a16="http://schemas.microsoft.com/office/drawing/2014/main" id="{14067E5E-CC9E-E3EC-97FC-F0A7A1FA98CC}"/>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A53114F3-7948-610A-206B-737728B56D23}"/>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5F90A424-3CF0-0E82-E922-74883BAE788E}"/>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D5571FA9-99A1-6183-CD48-4FFF73A19FFD}"/>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9E39BD11-BC94-ED44-AFFA-1A9D618F3423}"/>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915A03BE-8383-2002-78DA-00D5824D8C43}"/>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5158D999-D677-644C-449B-5858B2A02973}"/>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CEBAF278-2F6A-46B1-4D3A-B4B29EDCE447}"/>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554C48C0-9FD4-C8B7-A778-4FCCEF0812E1}"/>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0DF43493-4653-2FF7-F5B0-01D9BCDFEB95}"/>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5548C178-67FA-3DAA-1A1E-97CCA04D37D8}"/>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2C1290A3-1229-E83F-DFA7-1FEDA9DD8026}"/>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1A1092B9-BD9E-17D3-458D-2F204EF2E069}"/>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430" name="TextBox 429">
                <a:extLst>
                  <a:ext uri="{FF2B5EF4-FFF2-40B4-BE49-F238E27FC236}">
                    <a16:creationId xmlns:a16="http://schemas.microsoft.com/office/drawing/2014/main" id="{5DA3B04A-BFCB-58A6-3172-954F553C71A0}"/>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431" name="Freeform: Shape 430">
                <a:extLst>
                  <a:ext uri="{FF2B5EF4-FFF2-40B4-BE49-F238E27FC236}">
                    <a16:creationId xmlns:a16="http://schemas.microsoft.com/office/drawing/2014/main" id="{4263E7B8-9C09-5D45-24E1-68629B430715}"/>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FA331F67-2739-D57E-8B85-DC81E7DBFE03}"/>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3E94A0FB-6F8C-3F18-7EBC-207211459BB6}"/>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434" name="TextBox 433">
                <a:extLst>
                  <a:ext uri="{FF2B5EF4-FFF2-40B4-BE49-F238E27FC236}">
                    <a16:creationId xmlns:a16="http://schemas.microsoft.com/office/drawing/2014/main" id="{5A73C0CA-E4E8-606E-61DA-AF141C0CEA5A}"/>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435" name="Freeform: Shape 434">
                <a:extLst>
                  <a:ext uri="{FF2B5EF4-FFF2-40B4-BE49-F238E27FC236}">
                    <a16:creationId xmlns:a16="http://schemas.microsoft.com/office/drawing/2014/main" id="{27107551-DDAF-1B2D-1D98-03C0F7FADA24}"/>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436" name="TextBox 435">
                <a:extLst>
                  <a:ext uri="{FF2B5EF4-FFF2-40B4-BE49-F238E27FC236}">
                    <a16:creationId xmlns:a16="http://schemas.microsoft.com/office/drawing/2014/main" id="{4E33B750-7579-C974-337E-42C285953686}"/>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65" name="Freeform: Shape 364">
              <a:extLst>
                <a:ext uri="{FF2B5EF4-FFF2-40B4-BE49-F238E27FC236}">
                  <a16:creationId xmlns:a16="http://schemas.microsoft.com/office/drawing/2014/main" id="{A511C085-8417-9BDD-46C5-B5E897975EC2}"/>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66" name="Freeform: Shape 365">
              <a:extLst>
                <a:ext uri="{FF2B5EF4-FFF2-40B4-BE49-F238E27FC236}">
                  <a16:creationId xmlns:a16="http://schemas.microsoft.com/office/drawing/2014/main" id="{81666F2C-A3DB-1762-9FAC-A79386B75234}"/>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67" name="Freeform: Shape 366">
              <a:extLst>
                <a:ext uri="{FF2B5EF4-FFF2-40B4-BE49-F238E27FC236}">
                  <a16:creationId xmlns:a16="http://schemas.microsoft.com/office/drawing/2014/main" id="{4955F15C-FAF3-0F0A-3FE1-F08094C75684}"/>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68" name="Freeform: Shape 367">
              <a:extLst>
                <a:ext uri="{FF2B5EF4-FFF2-40B4-BE49-F238E27FC236}">
                  <a16:creationId xmlns:a16="http://schemas.microsoft.com/office/drawing/2014/main" id="{D5ED551B-C99D-525E-ACCB-8960FC096A1F}"/>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69" name="Freeform: Shape 368">
              <a:extLst>
                <a:ext uri="{FF2B5EF4-FFF2-40B4-BE49-F238E27FC236}">
                  <a16:creationId xmlns:a16="http://schemas.microsoft.com/office/drawing/2014/main" id="{1C569B54-8EA8-0E3F-689F-A72B7F41B563}"/>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70" name="Freeform: Shape 369">
              <a:extLst>
                <a:ext uri="{FF2B5EF4-FFF2-40B4-BE49-F238E27FC236}">
                  <a16:creationId xmlns:a16="http://schemas.microsoft.com/office/drawing/2014/main" id="{F6F0178D-A7D2-FAD4-CB28-FB4278FFCA44}"/>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71" name="Freeform: Shape 370">
              <a:extLst>
                <a:ext uri="{FF2B5EF4-FFF2-40B4-BE49-F238E27FC236}">
                  <a16:creationId xmlns:a16="http://schemas.microsoft.com/office/drawing/2014/main" id="{403F6493-A0C0-0867-EEBE-41E1B4359F8E}"/>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72" name="Freeform: Shape 371">
              <a:extLst>
                <a:ext uri="{FF2B5EF4-FFF2-40B4-BE49-F238E27FC236}">
                  <a16:creationId xmlns:a16="http://schemas.microsoft.com/office/drawing/2014/main" id="{A4EA0C65-8B5E-CC73-10F0-11272D51870F}"/>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73" name="Freeform: Shape 372">
              <a:extLst>
                <a:ext uri="{FF2B5EF4-FFF2-40B4-BE49-F238E27FC236}">
                  <a16:creationId xmlns:a16="http://schemas.microsoft.com/office/drawing/2014/main" id="{C78111CF-D3FB-C8BC-F062-6039397C8B53}"/>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74" name="Freeform: Shape 373">
              <a:extLst>
                <a:ext uri="{FF2B5EF4-FFF2-40B4-BE49-F238E27FC236}">
                  <a16:creationId xmlns:a16="http://schemas.microsoft.com/office/drawing/2014/main" id="{DBD73EE8-FE45-BC0A-9217-C02746B7432E}"/>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75" name="Freeform: Shape 374">
              <a:extLst>
                <a:ext uri="{FF2B5EF4-FFF2-40B4-BE49-F238E27FC236}">
                  <a16:creationId xmlns:a16="http://schemas.microsoft.com/office/drawing/2014/main" id="{76285C3B-4C5F-C6CB-09AB-86D8BA9FE117}"/>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76" name="Freeform: Shape 375">
              <a:extLst>
                <a:ext uri="{FF2B5EF4-FFF2-40B4-BE49-F238E27FC236}">
                  <a16:creationId xmlns:a16="http://schemas.microsoft.com/office/drawing/2014/main" id="{3D5068CB-0B8A-8461-8074-62047DEFA56C}"/>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77" name="Freeform: Shape 376">
              <a:extLst>
                <a:ext uri="{FF2B5EF4-FFF2-40B4-BE49-F238E27FC236}">
                  <a16:creationId xmlns:a16="http://schemas.microsoft.com/office/drawing/2014/main" id="{14257690-8B26-A48C-1A96-948BC288A129}"/>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78" name="Freeform: Shape 377">
              <a:extLst>
                <a:ext uri="{FF2B5EF4-FFF2-40B4-BE49-F238E27FC236}">
                  <a16:creationId xmlns:a16="http://schemas.microsoft.com/office/drawing/2014/main" id="{927FBE17-0613-AB2A-D114-DD9D3D85F7B1}"/>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79" name="Freeform: Shape 378">
              <a:extLst>
                <a:ext uri="{FF2B5EF4-FFF2-40B4-BE49-F238E27FC236}">
                  <a16:creationId xmlns:a16="http://schemas.microsoft.com/office/drawing/2014/main" id="{105304E2-A223-5CEF-C780-1CBAC85151F0}"/>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0" name="Freeform: Shape 379">
              <a:extLst>
                <a:ext uri="{FF2B5EF4-FFF2-40B4-BE49-F238E27FC236}">
                  <a16:creationId xmlns:a16="http://schemas.microsoft.com/office/drawing/2014/main" id="{5C0A2EB2-506D-DBBC-13CE-606235FEFE9F}"/>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1" name="Freeform: Shape 380">
              <a:extLst>
                <a:ext uri="{FF2B5EF4-FFF2-40B4-BE49-F238E27FC236}">
                  <a16:creationId xmlns:a16="http://schemas.microsoft.com/office/drawing/2014/main" id="{7B721B53-7A66-2ECC-B3E2-D32653F339B2}"/>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2" name="Freeform: Shape 381">
              <a:extLst>
                <a:ext uri="{FF2B5EF4-FFF2-40B4-BE49-F238E27FC236}">
                  <a16:creationId xmlns:a16="http://schemas.microsoft.com/office/drawing/2014/main" id="{3611AF4A-66DD-D6AF-FA99-A5BE79B67823}"/>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3" name="Freeform: Shape 382">
              <a:extLst>
                <a:ext uri="{FF2B5EF4-FFF2-40B4-BE49-F238E27FC236}">
                  <a16:creationId xmlns:a16="http://schemas.microsoft.com/office/drawing/2014/main" id="{B531D0D5-24E8-030A-A60B-6C3A61E19EBA}"/>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FA4A7CB0-4FBE-D4B8-D33B-6816E88EF6E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5" name="TextBox 384">
              <a:extLst>
                <a:ext uri="{FF2B5EF4-FFF2-40B4-BE49-F238E27FC236}">
                  <a16:creationId xmlns:a16="http://schemas.microsoft.com/office/drawing/2014/main" id="{DC6C1EC7-6FD1-08F8-9A74-C7BC148A59D5}"/>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6" name="Freeform: Shape 385">
              <a:extLst>
                <a:ext uri="{FF2B5EF4-FFF2-40B4-BE49-F238E27FC236}">
                  <a16:creationId xmlns:a16="http://schemas.microsoft.com/office/drawing/2014/main" id="{C4A597FE-B929-5712-7B70-872CDFFD0A99}"/>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7" name="TextBox 386">
              <a:extLst>
                <a:ext uri="{FF2B5EF4-FFF2-40B4-BE49-F238E27FC236}">
                  <a16:creationId xmlns:a16="http://schemas.microsoft.com/office/drawing/2014/main" id="{36AAEC39-1DEA-02DB-7B53-F843CC365C5D}"/>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8" name="Freeform: Shape 387">
              <a:extLst>
                <a:ext uri="{FF2B5EF4-FFF2-40B4-BE49-F238E27FC236}">
                  <a16:creationId xmlns:a16="http://schemas.microsoft.com/office/drawing/2014/main" id="{4EF94F19-3693-B590-3CE7-335393E369A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 name="TextBox 388">
              <a:extLst>
                <a:ext uri="{FF2B5EF4-FFF2-40B4-BE49-F238E27FC236}">
                  <a16:creationId xmlns:a16="http://schemas.microsoft.com/office/drawing/2014/main" id="{CE569A74-B9EC-B5D7-5C1E-F0245AEB4706}"/>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90" name="Freeform: Shape 389">
              <a:extLst>
                <a:ext uri="{FF2B5EF4-FFF2-40B4-BE49-F238E27FC236}">
                  <a16:creationId xmlns:a16="http://schemas.microsoft.com/office/drawing/2014/main" id="{3A4AC09A-E827-13CA-447B-45C4F7E3CDE4}"/>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1" name="TextBox 390">
              <a:extLst>
                <a:ext uri="{FF2B5EF4-FFF2-40B4-BE49-F238E27FC236}">
                  <a16:creationId xmlns:a16="http://schemas.microsoft.com/office/drawing/2014/main" id="{65559116-14F2-18D4-947B-A3BB7F7CB353}"/>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92" name="Freeform: Shape 391">
              <a:extLst>
                <a:ext uri="{FF2B5EF4-FFF2-40B4-BE49-F238E27FC236}">
                  <a16:creationId xmlns:a16="http://schemas.microsoft.com/office/drawing/2014/main" id="{D065959F-2EE0-595E-79D0-1B0FAF8ABCE6}"/>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93" name="TextBox 392">
              <a:extLst>
                <a:ext uri="{FF2B5EF4-FFF2-40B4-BE49-F238E27FC236}">
                  <a16:creationId xmlns:a16="http://schemas.microsoft.com/office/drawing/2014/main" id="{A5E0AFB7-5685-73C9-C77E-2F7E7FC17EC4}"/>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94" name="Freeform: Shape 393">
              <a:extLst>
                <a:ext uri="{FF2B5EF4-FFF2-40B4-BE49-F238E27FC236}">
                  <a16:creationId xmlns:a16="http://schemas.microsoft.com/office/drawing/2014/main" id="{B3F50952-BB60-8A17-EE5D-091A1253CA2D}"/>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95" name="TextBox 394">
              <a:extLst>
                <a:ext uri="{FF2B5EF4-FFF2-40B4-BE49-F238E27FC236}">
                  <a16:creationId xmlns:a16="http://schemas.microsoft.com/office/drawing/2014/main" id="{4451F147-A612-9022-4206-1091F7DFC7F6}"/>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96" name="Freeform: Shape 395">
              <a:extLst>
                <a:ext uri="{FF2B5EF4-FFF2-40B4-BE49-F238E27FC236}">
                  <a16:creationId xmlns:a16="http://schemas.microsoft.com/office/drawing/2014/main" id="{8D80E9DA-D14C-DB91-EF80-CC5618E13665}"/>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7" name="TextBox 396">
              <a:extLst>
                <a:ext uri="{FF2B5EF4-FFF2-40B4-BE49-F238E27FC236}">
                  <a16:creationId xmlns:a16="http://schemas.microsoft.com/office/drawing/2014/main" id="{77DC5141-C46C-8764-071A-ED1120164B52}"/>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8" name="Freeform: Shape 397">
              <a:extLst>
                <a:ext uri="{FF2B5EF4-FFF2-40B4-BE49-F238E27FC236}">
                  <a16:creationId xmlns:a16="http://schemas.microsoft.com/office/drawing/2014/main" id="{292AA829-AD08-0144-F005-048889A57412}"/>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9" name="TextBox 398">
              <a:extLst>
                <a:ext uri="{FF2B5EF4-FFF2-40B4-BE49-F238E27FC236}">
                  <a16:creationId xmlns:a16="http://schemas.microsoft.com/office/drawing/2014/main" id="{49DEEF03-8939-4DB0-3FD5-D637E45EBB7E}"/>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400" name="Freeform: Shape 399">
              <a:extLst>
                <a:ext uri="{FF2B5EF4-FFF2-40B4-BE49-F238E27FC236}">
                  <a16:creationId xmlns:a16="http://schemas.microsoft.com/office/drawing/2014/main" id="{056CE4D3-B4D8-A1AC-D5E5-C06E58D6D4E6}"/>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401" name="TextBox 400">
              <a:extLst>
                <a:ext uri="{FF2B5EF4-FFF2-40B4-BE49-F238E27FC236}">
                  <a16:creationId xmlns:a16="http://schemas.microsoft.com/office/drawing/2014/main" id="{1B493A7E-B5B9-B9FD-4533-CA05DB04496B}"/>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402" name="TextBox 401">
              <a:extLst>
                <a:ext uri="{FF2B5EF4-FFF2-40B4-BE49-F238E27FC236}">
                  <a16:creationId xmlns:a16="http://schemas.microsoft.com/office/drawing/2014/main" id="{F1710D89-4113-6492-9F1D-B63BE1A0C125}"/>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403" name="TextBox 402">
              <a:extLst>
                <a:ext uri="{FF2B5EF4-FFF2-40B4-BE49-F238E27FC236}">
                  <a16:creationId xmlns:a16="http://schemas.microsoft.com/office/drawing/2014/main" id="{F0F2BB19-2E1A-62B4-44E3-B6E8AA186C8B}"/>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404" name="TextBox 403">
              <a:extLst>
                <a:ext uri="{FF2B5EF4-FFF2-40B4-BE49-F238E27FC236}">
                  <a16:creationId xmlns:a16="http://schemas.microsoft.com/office/drawing/2014/main" id="{BAD5E647-86DC-3174-7550-73375729742A}"/>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405" name="Arrow: Right 404">
              <a:extLst>
                <a:ext uri="{FF2B5EF4-FFF2-40B4-BE49-F238E27FC236}">
                  <a16:creationId xmlns:a16="http://schemas.microsoft.com/office/drawing/2014/main" id="{41D9E530-ACE7-8D45-D240-A5BC4AB71D42}"/>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406" name="Arrow: Right 405">
              <a:extLst>
                <a:ext uri="{FF2B5EF4-FFF2-40B4-BE49-F238E27FC236}">
                  <a16:creationId xmlns:a16="http://schemas.microsoft.com/office/drawing/2014/main" id="{D6A71E40-5D3E-7261-CF49-ED08C5C25071}"/>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407" name="Arrow: Right 406">
              <a:extLst>
                <a:ext uri="{FF2B5EF4-FFF2-40B4-BE49-F238E27FC236}">
                  <a16:creationId xmlns:a16="http://schemas.microsoft.com/office/drawing/2014/main" id="{CCAA60F1-8191-D0D5-D4DB-FD278E22E01F}"/>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408" name="Parallelogram 407">
              <a:extLst>
                <a:ext uri="{FF2B5EF4-FFF2-40B4-BE49-F238E27FC236}">
                  <a16:creationId xmlns:a16="http://schemas.microsoft.com/office/drawing/2014/main" id="{0B023CD4-2988-E8FB-7C90-5F6B14EDF38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grpSp>
      <p:cxnSp>
        <p:nvCxnSpPr>
          <p:cNvPr id="1931" name="Connector: Curved 1930">
            <a:extLst>
              <a:ext uri="{FF2B5EF4-FFF2-40B4-BE49-F238E27FC236}">
                <a16:creationId xmlns:a16="http://schemas.microsoft.com/office/drawing/2014/main" id="{CC9C0803-85F8-97E1-9353-237FFDD5E68C}"/>
              </a:ext>
            </a:extLst>
          </p:cNvPr>
          <p:cNvCxnSpPr>
            <a:cxnSpLocks/>
          </p:cNvCxnSpPr>
          <p:nvPr/>
        </p:nvCxnSpPr>
        <p:spPr>
          <a:xfrm>
            <a:off x="2697356" y="2398649"/>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34" name="TextBox 1933">
            <a:extLst>
              <a:ext uri="{FF2B5EF4-FFF2-40B4-BE49-F238E27FC236}">
                <a16:creationId xmlns:a16="http://schemas.microsoft.com/office/drawing/2014/main" id="{E6279D38-515B-4611-C138-27C7AEC87503}"/>
              </a:ext>
            </a:extLst>
          </p:cNvPr>
          <p:cNvSpPr txBox="1"/>
          <p:nvPr/>
        </p:nvSpPr>
        <p:spPr>
          <a:xfrm>
            <a:off x="806415" y="2407057"/>
            <a:ext cx="1226618" cy="369332"/>
          </a:xfrm>
          <a:prstGeom prst="rect">
            <a:avLst/>
          </a:prstGeom>
          <a:noFill/>
        </p:spPr>
        <p:txBody>
          <a:bodyPr wrap="none" rtlCol="0">
            <a:spAutoFit/>
          </a:bodyPr>
          <a:lstStyle/>
          <a:p>
            <a:pPr algn="r"/>
            <a:r>
              <a:rPr lang="en-US" sz="900" dirty="0" err="1"/>
              <a:t>PathClass</a:t>
            </a:r>
            <a:r>
              <a:rPr lang="en-US" sz="900" dirty="0"/>
              <a:t> repo - </a:t>
            </a:r>
            <a:br>
              <a:rPr lang="en-US" sz="900" dirty="0"/>
            </a:br>
            <a:r>
              <a:rPr lang="en-US" sz="900" dirty="0" err="1"/>
              <a:t>createStFromXYPoints</a:t>
            </a:r>
            <a:endParaRPr lang="en-US" sz="900" dirty="0"/>
          </a:p>
        </p:txBody>
      </p:sp>
      <p:sp>
        <p:nvSpPr>
          <p:cNvPr id="1935" name="TextBox 1934">
            <a:extLst>
              <a:ext uri="{FF2B5EF4-FFF2-40B4-BE49-F238E27FC236}">
                <a16:creationId xmlns:a16="http://schemas.microsoft.com/office/drawing/2014/main" id="{B765C6BC-60C0-73F4-CE16-6D2C279EE98D}"/>
              </a:ext>
            </a:extLst>
          </p:cNvPr>
          <p:cNvSpPr txBox="1"/>
          <p:nvPr/>
        </p:nvSpPr>
        <p:spPr>
          <a:xfrm>
            <a:off x="973795" y="3193578"/>
            <a:ext cx="989373" cy="369332"/>
          </a:xfrm>
          <a:prstGeom prst="rect">
            <a:avLst/>
          </a:prstGeom>
          <a:noFill/>
        </p:spPr>
        <p:txBody>
          <a:bodyPr wrap="none" rtlCol="0">
            <a:spAutoFit/>
          </a:bodyPr>
          <a:lstStyle/>
          <a:p>
            <a:pPr algn="r"/>
            <a:r>
              <a:rPr lang="en-US" sz="900" dirty="0">
                <a:solidFill>
                  <a:srgbClr val="0070C0"/>
                </a:solidFill>
              </a:rPr>
              <a:t>Geometry repo - </a:t>
            </a:r>
            <a:br>
              <a:rPr lang="en-US" sz="900" dirty="0"/>
            </a:br>
            <a:r>
              <a:rPr lang="en-US" sz="900" dirty="0" err="1">
                <a:solidFill>
                  <a:srgbClr val="00B050"/>
                </a:solidFill>
              </a:rPr>
              <a:t>fitSequentialArcs</a:t>
            </a:r>
            <a:endParaRPr lang="en-US" sz="900" dirty="0">
              <a:solidFill>
                <a:srgbClr val="00B050"/>
              </a:solidFill>
            </a:endParaRPr>
          </a:p>
        </p:txBody>
      </p:sp>
      <p:cxnSp>
        <p:nvCxnSpPr>
          <p:cNvPr id="1936" name="Connector: Curved 1935">
            <a:extLst>
              <a:ext uri="{FF2B5EF4-FFF2-40B4-BE49-F238E27FC236}">
                <a16:creationId xmlns:a16="http://schemas.microsoft.com/office/drawing/2014/main" id="{75F8A4C5-F899-1928-AC89-41AC5EF5184E}"/>
              </a:ext>
            </a:extLst>
          </p:cNvPr>
          <p:cNvCxnSpPr>
            <a:cxnSpLocks/>
          </p:cNvCxnSpPr>
          <p:nvPr/>
        </p:nvCxnSpPr>
        <p:spPr>
          <a:xfrm>
            <a:off x="2663497" y="3366386"/>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37" name="TextBox 1936">
            <a:extLst>
              <a:ext uri="{FF2B5EF4-FFF2-40B4-BE49-F238E27FC236}">
                <a16:creationId xmlns:a16="http://schemas.microsoft.com/office/drawing/2014/main" id="{899D9D5E-BAE7-6C88-2FD1-89FB468B9357}"/>
              </a:ext>
            </a:extLst>
          </p:cNvPr>
          <p:cNvSpPr txBox="1"/>
          <p:nvPr/>
        </p:nvSpPr>
        <p:spPr>
          <a:xfrm>
            <a:off x="259792" y="3865198"/>
            <a:ext cx="1773241" cy="923330"/>
          </a:xfrm>
          <a:prstGeom prst="rect">
            <a:avLst/>
          </a:prstGeom>
          <a:noFill/>
        </p:spPr>
        <p:txBody>
          <a:bodyPr wrap="none" rtlCol="0">
            <a:spAutoFit/>
          </a:bodyPr>
          <a:lstStyle/>
          <a:p>
            <a:pPr algn="r"/>
            <a:r>
              <a:rPr lang="en-US" sz="900" dirty="0" err="1"/>
              <a:t>ParseXODR</a:t>
            </a:r>
            <a:r>
              <a:rPr lang="en-US" sz="900" dirty="0"/>
              <a:t> repo –</a:t>
            </a:r>
          </a:p>
          <a:p>
            <a:pPr algn="r"/>
            <a:r>
              <a:rPr lang="en-US" sz="900" dirty="0" err="1"/>
              <a:t>createRoadCenterlineFromCurves</a:t>
            </a:r>
            <a:endParaRPr lang="en-US" sz="900" dirty="0"/>
          </a:p>
          <a:p>
            <a:pPr algn="r"/>
            <a:r>
              <a:rPr lang="en-US" sz="900" dirty="0" err="1"/>
              <a:t>createLaneEdgesFromCurves</a:t>
            </a:r>
            <a:br>
              <a:rPr lang="en-US" sz="900" dirty="0"/>
            </a:br>
            <a:r>
              <a:rPr lang="en-US" sz="900" dirty="0" err="1"/>
              <a:t>createLaneIDs</a:t>
            </a:r>
            <a:endParaRPr lang="en-US" sz="900" dirty="0"/>
          </a:p>
          <a:p>
            <a:pPr algn="r"/>
            <a:r>
              <a:rPr lang="en-US" sz="900" dirty="0" err="1"/>
              <a:t>createLanesFromEdges</a:t>
            </a:r>
            <a:endParaRPr lang="en-US" sz="900" dirty="0"/>
          </a:p>
          <a:p>
            <a:pPr algn="r"/>
            <a:r>
              <a:rPr lang="en-US" sz="900" dirty="0" err="1"/>
              <a:t>createLaneConnectivity</a:t>
            </a:r>
            <a:endParaRPr lang="en-US" sz="900" dirty="0"/>
          </a:p>
        </p:txBody>
      </p:sp>
      <p:cxnSp>
        <p:nvCxnSpPr>
          <p:cNvPr id="1939" name="Connector: Curved 1938">
            <a:extLst>
              <a:ext uri="{FF2B5EF4-FFF2-40B4-BE49-F238E27FC236}">
                <a16:creationId xmlns:a16="http://schemas.microsoft.com/office/drawing/2014/main" id="{44E56288-CFCB-AE0E-4211-FA8EAFCDC8CD}"/>
              </a:ext>
            </a:extLst>
          </p:cNvPr>
          <p:cNvCxnSpPr>
            <a:cxnSpLocks/>
          </p:cNvCxnSpPr>
          <p:nvPr/>
        </p:nvCxnSpPr>
        <p:spPr>
          <a:xfrm>
            <a:off x="2600832" y="4422410"/>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40" name="TextBox 1939">
            <a:extLst>
              <a:ext uri="{FF2B5EF4-FFF2-40B4-BE49-F238E27FC236}">
                <a16:creationId xmlns:a16="http://schemas.microsoft.com/office/drawing/2014/main" id="{5C072230-2F93-E5BF-BF33-85CC8C80DE34}"/>
              </a:ext>
            </a:extLst>
          </p:cNvPr>
          <p:cNvSpPr txBox="1"/>
          <p:nvPr/>
        </p:nvSpPr>
        <p:spPr>
          <a:xfrm>
            <a:off x="426504" y="4887330"/>
            <a:ext cx="1606529" cy="369332"/>
          </a:xfrm>
          <a:prstGeom prst="rect">
            <a:avLst/>
          </a:prstGeom>
          <a:noFill/>
        </p:spPr>
        <p:txBody>
          <a:bodyPr wrap="none" rtlCol="0">
            <a:spAutoFit/>
          </a:bodyPr>
          <a:lstStyle/>
          <a:p>
            <a:pPr algn="r"/>
            <a:r>
              <a:rPr lang="en-US" sz="900" dirty="0" err="1"/>
              <a:t>ParseXODR</a:t>
            </a:r>
            <a:r>
              <a:rPr lang="en-US" sz="900" dirty="0"/>
              <a:t> repo -</a:t>
            </a:r>
            <a:br>
              <a:rPr lang="en-US" sz="900" dirty="0"/>
            </a:br>
            <a:r>
              <a:rPr lang="en-US" sz="900" dirty="0" err="1"/>
              <a:t>createLaneSectionsFromLanes</a:t>
            </a:r>
            <a:endParaRPr lang="en-US" sz="900" dirty="0"/>
          </a:p>
        </p:txBody>
      </p:sp>
      <p:cxnSp>
        <p:nvCxnSpPr>
          <p:cNvPr id="1941" name="Connector: Curved 1940">
            <a:extLst>
              <a:ext uri="{FF2B5EF4-FFF2-40B4-BE49-F238E27FC236}">
                <a16:creationId xmlns:a16="http://schemas.microsoft.com/office/drawing/2014/main" id="{0D29D4A4-F5E0-7902-A547-220FF13620ED}"/>
              </a:ext>
            </a:extLst>
          </p:cNvPr>
          <p:cNvCxnSpPr>
            <a:cxnSpLocks/>
          </p:cNvCxnSpPr>
          <p:nvPr/>
        </p:nvCxnSpPr>
        <p:spPr>
          <a:xfrm>
            <a:off x="2426327" y="5311875"/>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942" name="TextBox 1941">
            <a:extLst>
              <a:ext uri="{FF2B5EF4-FFF2-40B4-BE49-F238E27FC236}">
                <a16:creationId xmlns:a16="http://schemas.microsoft.com/office/drawing/2014/main" id="{3AB84C81-9FD7-7CBC-1FE3-ABFD191CB548}"/>
              </a:ext>
            </a:extLst>
          </p:cNvPr>
          <p:cNvSpPr txBox="1"/>
          <p:nvPr/>
        </p:nvSpPr>
        <p:spPr>
          <a:xfrm>
            <a:off x="408870" y="5776795"/>
            <a:ext cx="1624163" cy="369332"/>
          </a:xfrm>
          <a:prstGeom prst="rect">
            <a:avLst/>
          </a:prstGeom>
          <a:noFill/>
        </p:spPr>
        <p:txBody>
          <a:bodyPr wrap="none" rtlCol="0">
            <a:spAutoFit/>
          </a:bodyPr>
          <a:lstStyle/>
          <a:p>
            <a:pPr algn="r"/>
            <a:r>
              <a:rPr lang="en-US" sz="900" dirty="0" err="1"/>
              <a:t>ParseXODR</a:t>
            </a:r>
            <a:r>
              <a:rPr lang="en-US" sz="900" dirty="0"/>
              <a:t> repo -</a:t>
            </a:r>
            <a:br>
              <a:rPr lang="en-US" sz="900" dirty="0"/>
            </a:br>
            <a:r>
              <a:rPr lang="en-US" sz="900" dirty="0" err="1"/>
              <a:t>createRoadsFromLaneSections</a:t>
            </a:r>
            <a:endParaRPr lang="en-US" sz="900" dirty="0"/>
          </a:p>
        </p:txBody>
      </p:sp>
      <p:pic>
        <p:nvPicPr>
          <p:cNvPr id="3866" name="Picture 3865">
            <a:extLst>
              <a:ext uri="{FF2B5EF4-FFF2-40B4-BE49-F238E27FC236}">
                <a16:creationId xmlns:a16="http://schemas.microsoft.com/office/drawing/2014/main" id="{0DAD6D8E-72DF-FF00-F4C1-E2B54C79D34A}"/>
              </a:ext>
            </a:extLst>
          </p:cNvPr>
          <p:cNvPicPr>
            <a:picLocks noChangeAspect="1"/>
          </p:cNvPicPr>
          <p:nvPr/>
        </p:nvPicPr>
        <p:blipFill rotWithShape="1">
          <a:blip r:embed="rId2">
            <a:duotone>
              <a:prstClr val="black"/>
              <a:schemeClr val="accent5">
                <a:tint val="45000"/>
                <a:satMod val="400000"/>
              </a:schemeClr>
            </a:duotone>
          </a:blip>
          <a:srcRect t="913" r="59463"/>
          <a:stretch/>
        </p:blipFill>
        <p:spPr>
          <a:xfrm>
            <a:off x="10110929" y="1968476"/>
            <a:ext cx="1934451" cy="4369809"/>
          </a:xfrm>
          <a:prstGeom prst="rect">
            <a:avLst/>
          </a:prstGeom>
        </p:spPr>
      </p:pic>
      <p:cxnSp>
        <p:nvCxnSpPr>
          <p:cNvPr id="3867" name="Connector: Curved 3866">
            <a:extLst>
              <a:ext uri="{FF2B5EF4-FFF2-40B4-BE49-F238E27FC236}">
                <a16:creationId xmlns:a16="http://schemas.microsoft.com/office/drawing/2014/main" id="{D1E1ADC3-4189-B4D0-B3F1-1EFC9303E334}"/>
              </a:ext>
            </a:extLst>
          </p:cNvPr>
          <p:cNvCxnSpPr>
            <a:cxnSpLocks/>
          </p:cNvCxnSpPr>
          <p:nvPr/>
        </p:nvCxnSpPr>
        <p:spPr>
          <a:xfrm rot="10800000">
            <a:off x="6535443" y="2376281"/>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68" name="TextBox 3867">
            <a:extLst>
              <a:ext uri="{FF2B5EF4-FFF2-40B4-BE49-F238E27FC236}">
                <a16:creationId xmlns:a16="http://schemas.microsoft.com/office/drawing/2014/main" id="{B5229E98-F6DB-E1E4-A71F-D6D1553CBD49}"/>
              </a:ext>
            </a:extLst>
          </p:cNvPr>
          <p:cNvSpPr txBox="1"/>
          <p:nvPr/>
        </p:nvSpPr>
        <p:spPr>
          <a:xfrm>
            <a:off x="6892035" y="1510423"/>
            <a:ext cx="2187302" cy="784830"/>
          </a:xfrm>
          <a:prstGeom prst="rect">
            <a:avLst/>
          </a:prstGeom>
          <a:noFill/>
        </p:spPr>
        <p:txBody>
          <a:bodyPr wrap="square" rtlCol="0">
            <a:spAutoFit/>
          </a:bodyPr>
          <a:lstStyle/>
          <a:p>
            <a:r>
              <a:rPr lang="en-US" sz="900" dirty="0" err="1">
                <a:solidFill>
                  <a:srgbClr val="0070C0"/>
                </a:solidFill>
              </a:rPr>
              <a:t>ParseXODR</a:t>
            </a:r>
            <a:r>
              <a:rPr lang="en-US" sz="900" dirty="0">
                <a:solidFill>
                  <a:srgbClr val="0070C0"/>
                </a:solidFill>
              </a:rPr>
              <a:t> repo -</a:t>
            </a:r>
            <a:br>
              <a:rPr lang="en-US" sz="900" dirty="0">
                <a:solidFill>
                  <a:srgbClr val="0070C0"/>
                </a:solidFill>
              </a:rPr>
            </a:br>
            <a:r>
              <a:rPr lang="en-US" sz="900" dirty="0" err="1">
                <a:solidFill>
                  <a:srgbClr val="00B050"/>
                </a:solidFill>
              </a:rPr>
              <a:t>extractXYfromSTandGeometries</a:t>
            </a:r>
            <a:endParaRPr lang="en-US" sz="900" dirty="0">
              <a:solidFill>
                <a:srgbClr val="00B050"/>
              </a:solidFill>
            </a:endParaRPr>
          </a:p>
          <a:p>
            <a:r>
              <a:rPr lang="en-US" sz="900" dirty="0" err="1">
                <a:solidFill>
                  <a:srgbClr val="00B050"/>
                </a:solidFill>
              </a:rPr>
              <a:t>extractXYFromSTCurves</a:t>
            </a:r>
            <a:endParaRPr lang="en-US" sz="900" dirty="0">
              <a:solidFill>
                <a:srgbClr val="00B050"/>
              </a:solidFill>
            </a:endParaRPr>
          </a:p>
          <a:p>
            <a:r>
              <a:rPr lang="en-US" sz="900" dirty="0" err="1">
                <a:solidFill>
                  <a:srgbClr val="00B050"/>
                </a:solidFill>
              </a:rPr>
              <a:t>extractXYfromSTArc</a:t>
            </a:r>
            <a:endParaRPr lang="en-US" sz="900" dirty="0">
              <a:solidFill>
                <a:srgbClr val="00B050"/>
              </a:solidFill>
            </a:endParaRPr>
          </a:p>
          <a:p>
            <a:r>
              <a:rPr lang="en-US" sz="900" dirty="0" err="1">
                <a:solidFill>
                  <a:srgbClr val="00B050"/>
                </a:solidFill>
              </a:rPr>
              <a:t>extractXYfromSTSpiral</a:t>
            </a:r>
            <a:endParaRPr lang="en-US" sz="900" dirty="0">
              <a:solidFill>
                <a:srgbClr val="00B050"/>
              </a:solidFill>
            </a:endParaRPr>
          </a:p>
        </p:txBody>
      </p:sp>
      <p:sp>
        <p:nvSpPr>
          <p:cNvPr id="3869" name="TextBox 3868">
            <a:extLst>
              <a:ext uri="{FF2B5EF4-FFF2-40B4-BE49-F238E27FC236}">
                <a16:creationId xmlns:a16="http://schemas.microsoft.com/office/drawing/2014/main" id="{630F5A10-8A11-AB04-B6BE-3D298E051691}"/>
              </a:ext>
            </a:extLst>
          </p:cNvPr>
          <p:cNvSpPr txBox="1"/>
          <p:nvPr/>
        </p:nvSpPr>
        <p:spPr>
          <a:xfrm>
            <a:off x="6822591" y="3056054"/>
            <a:ext cx="1571264" cy="369332"/>
          </a:xfrm>
          <a:prstGeom prst="rect">
            <a:avLst/>
          </a:prstGeom>
          <a:noFill/>
        </p:spPr>
        <p:txBody>
          <a:bodyPr wrap="none" rtlCol="0">
            <a:spAutoFit/>
          </a:bodyPr>
          <a:lstStyle/>
          <a:p>
            <a:r>
              <a:rPr lang="en-US" sz="900" dirty="0" err="1">
                <a:solidFill>
                  <a:srgbClr val="0070C0"/>
                </a:solidFill>
              </a:rPr>
              <a:t>ParseXODR</a:t>
            </a:r>
            <a:r>
              <a:rPr lang="en-US" sz="900" dirty="0">
                <a:solidFill>
                  <a:srgbClr val="0070C0"/>
                </a:solidFill>
              </a:rPr>
              <a:t> repo -</a:t>
            </a:r>
            <a:br>
              <a:rPr lang="en-US" sz="900" dirty="0">
                <a:solidFill>
                  <a:srgbClr val="0070C0"/>
                </a:solidFill>
              </a:rPr>
            </a:br>
            <a:r>
              <a:rPr lang="en-US" sz="900" dirty="0" err="1">
                <a:solidFill>
                  <a:srgbClr val="0070C0"/>
                </a:solidFill>
              </a:rPr>
              <a:t>extractCurvesFromLaneEdges</a:t>
            </a:r>
            <a:endParaRPr lang="en-US" sz="900" dirty="0">
              <a:solidFill>
                <a:srgbClr val="0070C0"/>
              </a:solidFill>
            </a:endParaRPr>
          </a:p>
        </p:txBody>
      </p:sp>
      <p:cxnSp>
        <p:nvCxnSpPr>
          <p:cNvPr id="3870" name="Connector: Curved 3869">
            <a:extLst>
              <a:ext uri="{FF2B5EF4-FFF2-40B4-BE49-F238E27FC236}">
                <a16:creationId xmlns:a16="http://schemas.microsoft.com/office/drawing/2014/main" id="{22464B8C-BE24-E13D-D976-36AE8B4AB514}"/>
              </a:ext>
            </a:extLst>
          </p:cNvPr>
          <p:cNvCxnSpPr>
            <a:cxnSpLocks/>
          </p:cNvCxnSpPr>
          <p:nvPr/>
        </p:nvCxnSpPr>
        <p:spPr>
          <a:xfrm rot="10800000">
            <a:off x="6501584" y="3344018"/>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71" name="TextBox 3870">
            <a:extLst>
              <a:ext uri="{FF2B5EF4-FFF2-40B4-BE49-F238E27FC236}">
                <a16:creationId xmlns:a16="http://schemas.microsoft.com/office/drawing/2014/main" id="{49AAB865-3C6E-8DF3-7AC7-A404729A7A52}"/>
              </a:ext>
            </a:extLst>
          </p:cNvPr>
          <p:cNvSpPr txBox="1"/>
          <p:nvPr/>
        </p:nvSpPr>
        <p:spPr>
          <a:xfrm>
            <a:off x="6822591" y="3836928"/>
            <a:ext cx="1519968" cy="369332"/>
          </a:xfrm>
          <a:prstGeom prst="rect">
            <a:avLst/>
          </a:prstGeom>
          <a:noFill/>
        </p:spPr>
        <p:txBody>
          <a:bodyPr wrap="none" rtlCol="0">
            <a:spAutoFit/>
          </a:bodyPr>
          <a:lstStyle/>
          <a:p>
            <a:r>
              <a:rPr lang="en-US" sz="900" dirty="0" err="1">
                <a:solidFill>
                  <a:srgbClr val="0070C0"/>
                </a:solidFill>
              </a:rPr>
              <a:t>ParseXODR</a:t>
            </a:r>
            <a:r>
              <a:rPr lang="en-US" sz="900" dirty="0">
                <a:solidFill>
                  <a:srgbClr val="0070C0"/>
                </a:solidFill>
              </a:rPr>
              <a:t> repo -</a:t>
            </a:r>
            <a:br>
              <a:rPr lang="en-US" sz="900" dirty="0">
                <a:solidFill>
                  <a:srgbClr val="0070C0"/>
                </a:solidFill>
              </a:rPr>
            </a:br>
            <a:r>
              <a:rPr lang="en-US" sz="900" dirty="0" err="1">
                <a:solidFill>
                  <a:srgbClr val="0070C0"/>
                </a:solidFill>
              </a:rPr>
              <a:t>extractLaneEdgesFromLanes</a:t>
            </a:r>
            <a:endParaRPr lang="en-US" sz="900" dirty="0">
              <a:solidFill>
                <a:srgbClr val="0070C0"/>
              </a:solidFill>
            </a:endParaRPr>
          </a:p>
        </p:txBody>
      </p:sp>
      <p:cxnSp>
        <p:nvCxnSpPr>
          <p:cNvPr id="3872" name="Connector: Curved 3871">
            <a:extLst>
              <a:ext uri="{FF2B5EF4-FFF2-40B4-BE49-F238E27FC236}">
                <a16:creationId xmlns:a16="http://schemas.microsoft.com/office/drawing/2014/main" id="{3833E1A5-128D-CA92-1E39-C5255C22B6BC}"/>
              </a:ext>
            </a:extLst>
          </p:cNvPr>
          <p:cNvCxnSpPr>
            <a:cxnSpLocks/>
          </p:cNvCxnSpPr>
          <p:nvPr/>
        </p:nvCxnSpPr>
        <p:spPr>
          <a:xfrm rot="10800000">
            <a:off x="6438919" y="4400042"/>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73" name="TextBox 3872">
            <a:extLst>
              <a:ext uri="{FF2B5EF4-FFF2-40B4-BE49-F238E27FC236}">
                <a16:creationId xmlns:a16="http://schemas.microsoft.com/office/drawing/2014/main" id="{0C044ACD-94D4-59DB-FA0C-AA0D1A117D5B}"/>
              </a:ext>
            </a:extLst>
          </p:cNvPr>
          <p:cNvSpPr txBox="1"/>
          <p:nvPr/>
        </p:nvSpPr>
        <p:spPr>
          <a:xfrm>
            <a:off x="6822591" y="4745853"/>
            <a:ext cx="2028119" cy="784830"/>
          </a:xfrm>
          <a:prstGeom prst="rect">
            <a:avLst/>
          </a:prstGeom>
          <a:noFill/>
        </p:spPr>
        <p:txBody>
          <a:bodyPr wrap="none" rtlCol="0">
            <a:spAutoFit/>
          </a:bodyPr>
          <a:lstStyle/>
          <a:p>
            <a:r>
              <a:rPr lang="en-US" sz="900" dirty="0" err="1">
                <a:solidFill>
                  <a:srgbClr val="0070C0"/>
                </a:solidFill>
              </a:rPr>
              <a:t>ParseXODR</a:t>
            </a:r>
            <a:r>
              <a:rPr lang="en-US" sz="900" dirty="0">
                <a:solidFill>
                  <a:srgbClr val="0070C0"/>
                </a:solidFill>
              </a:rPr>
              <a:t> repo -</a:t>
            </a:r>
            <a:br>
              <a:rPr lang="en-US" sz="900" dirty="0">
                <a:solidFill>
                  <a:srgbClr val="0070C0"/>
                </a:solidFill>
              </a:rPr>
            </a:br>
            <a:r>
              <a:rPr lang="en-US" sz="900" dirty="0" err="1">
                <a:solidFill>
                  <a:srgbClr val="00B050"/>
                </a:solidFill>
              </a:rPr>
              <a:t>extractFromLanes_LaneOffsetStations</a:t>
            </a:r>
            <a:br>
              <a:rPr lang="en-US" sz="900" dirty="0">
                <a:solidFill>
                  <a:srgbClr val="00B050"/>
                </a:solidFill>
              </a:rPr>
            </a:br>
            <a:r>
              <a:rPr lang="en-US" sz="900" dirty="0" err="1">
                <a:solidFill>
                  <a:srgbClr val="00B050"/>
                </a:solidFill>
              </a:rPr>
              <a:t>extractFromLanes_LaneSectionStations</a:t>
            </a:r>
            <a:endParaRPr lang="en-US" sz="900" dirty="0">
              <a:solidFill>
                <a:srgbClr val="00B050"/>
              </a:solidFill>
            </a:endParaRPr>
          </a:p>
          <a:p>
            <a:r>
              <a:rPr lang="en-US" sz="900" dirty="0" err="1">
                <a:solidFill>
                  <a:srgbClr val="00B050"/>
                </a:solidFill>
              </a:rPr>
              <a:t>extractFromLanes_tCenterLane</a:t>
            </a:r>
            <a:endParaRPr lang="en-US" sz="900" dirty="0">
              <a:solidFill>
                <a:srgbClr val="00B050"/>
              </a:solidFill>
            </a:endParaRPr>
          </a:p>
          <a:p>
            <a:r>
              <a:rPr lang="en-US" sz="900" dirty="0" err="1">
                <a:solidFill>
                  <a:srgbClr val="00B050"/>
                </a:solidFill>
              </a:rPr>
              <a:t>extractFromLanes_LaneLinkages</a:t>
            </a:r>
            <a:endParaRPr lang="en-US" sz="900" dirty="0">
              <a:solidFill>
                <a:srgbClr val="00B050"/>
              </a:solidFill>
            </a:endParaRPr>
          </a:p>
        </p:txBody>
      </p:sp>
      <p:cxnSp>
        <p:nvCxnSpPr>
          <p:cNvPr id="3874" name="Connector: Curved 3873">
            <a:extLst>
              <a:ext uri="{FF2B5EF4-FFF2-40B4-BE49-F238E27FC236}">
                <a16:creationId xmlns:a16="http://schemas.microsoft.com/office/drawing/2014/main" id="{EC3ACD3B-C76F-0A6F-0666-4F6256EBD705}"/>
              </a:ext>
            </a:extLst>
          </p:cNvPr>
          <p:cNvCxnSpPr>
            <a:cxnSpLocks/>
          </p:cNvCxnSpPr>
          <p:nvPr/>
        </p:nvCxnSpPr>
        <p:spPr>
          <a:xfrm rot="10800000">
            <a:off x="6264414" y="5289507"/>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
        <p:nvSpPr>
          <p:cNvPr id="3875" name="TextBox 3874">
            <a:extLst>
              <a:ext uri="{FF2B5EF4-FFF2-40B4-BE49-F238E27FC236}">
                <a16:creationId xmlns:a16="http://schemas.microsoft.com/office/drawing/2014/main" id="{5392CB94-443F-21D2-9D11-0869B4EDD293}"/>
              </a:ext>
            </a:extLst>
          </p:cNvPr>
          <p:cNvSpPr txBox="1"/>
          <p:nvPr/>
        </p:nvSpPr>
        <p:spPr>
          <a:xfrm>
            <a:off x="6822591" y="5635318"/>
            <a:ext cx="2098651" cy="1200329"/>
          </a:xfrm>
          <a:prstGeom prst="rect">
            <a:avLst/>
          </a:prstGeom>
          <a:noFill/>
        </p:spPr>
        <p:txBody>
          <a:bodyPr wrap="none" rtlCol="0">
            <a:spAutoFit/>
          </a:bodyPr>
          <a:lstStyle/>
          <a:p>
            <a:r>
              <a:rPr lang="en-US" sz="900" dirty="0" err="1">
                <a:solidFill>
                  <a:srgbClr val="0070C0"/>
                </a:solidFill>
              </a:rPr>
              <a:t>ParseXODR</a:t>
            </a:r>
            <a:r>
              <a:rPr lang="en-US" sz="900" dirty="0">
                <a:solidFill>
                  <a:srgbClr val="0070C0"/>
                </a:solidFill>
              </a:rPr>
              <a:t> repo –</a:t>
            </a:r>
          </a:p>
          <a:p>
            <a:r>
              <a:rPr lang="en-US" sz="900" dirty="0" err="1">
                <a:solidFill>
                  <a:srgbClr val="0070C0"/>
                </a:solidFill>
              </a:rPr>
              <a:t>extractLaneSectionsFromRoads</a:t>
            </a:r>
            <a:endParaRPr lang="en-US" sz="900" dirty="0">
              <a:solidFill>
                <a:srgbClr val="0070C0"/>
              </a:solidFill>
            </a:endParaRPr>
          </a:p>
          <a:p>
            <a:r>
              <a:rPr lang="en-US" sz="900" dirty="0" err="1">
                <a:solidFill>
                  <a:srgbClr val="00B050"/>
                </a:solidFill>
              </a:rPr>
              <a:t>extractFromRoad_LengthAndID</a:t>
            </a:r>
            <a:endParaRPr lang="en-US" sz="900" dirty="0">
              <a:solidFill>
                <a:srgbClr val="00B050"/>
              </a:solidFill>
            </a:endParaRPr>
          </a:p>
          <a:p>
            <a:r>
              <a:rPr lang="en-US" sz="900" dirty="0" err="1">
                <a:solidFill>
                  <a:srgbClr val="00B050"/>
                </a:solidFill>
              </a:rPr>
              <a:t>extractFromRoad_LanesSt</a:t>
            </a:r>
            <a:endParaRPr lang="en-US" sz="900" dirty="0">
              <a:solidFill>
                <a:srgbClr val="00B050"/>
              </a:solidFill>
            </a:endParaRPr>
          </a:p>
          <a:p>
            <a:r>
              <a:rPr lang="en-US" sz="900" dirty="0" err="1">
                <a:solidFill>
                  <a:srgbClr val="00B050"/>
                </a:solidFill>
              </a:rPr>
              <a:t>extractFromRoadPlanView_STtoXY</a:t>
            </a:r>
            <a:endParaRPr lang="en-US" sz="900" dirty="0">
              <a:solidFill>
                <a:srgbClr val="00B050"/>
              </a:solidFill>
            </a:endParaRPr>
          </a:p>
          <a:p>
            <a:r>
              <a:rPr lang="en-US" sz="900" dirty="0" err="1">
                <a:solidFill>
                  <a:srgbClr val="00B050"/>
                </a:solidFill>
              </a:rPr>
              <a:t>extractFromRoadPlanViewRdSegStations</a:t>
            </a:r>
            <a:endParaRPr lang="en-US" sz="900" dirty="0">
              <a:solidFill>
                <a:srgbClr val="00B050"/>
              </a:solidFill>
            </a:endParaRPr>
          </a:p>
          <a:p>
            <a:r>
              <a:rPr lang="en-US" sz="900" dirty="0" err="1">
                <a:solidFill>
                  <a:srgbClr val="00B050"/>
                </a:solidFill>
              </a:rPr>
              <a:t>extractFromOpenDRIVE_Roads</a:t>
            </a:r>
            <a:endParaRPr lang="en-US" sz="900" dirty="0">
              <a:solidFill>
                <a:srgbClr val="00B050"/>
              </a:solidFill>
            </a:endParaRPr>
          </a:p>
          <a:p>
            <a:r>
              <a:rPr lang="en-US" sz="900" dirty="0" err="1">
                <a:solidFill>
                  <a:srgbClr val="00B050"/>
                </a:solidFill>
              </a:rPr>
              <a:t>fcn_ParseXODR_plotXODRinENU</a:t>
            </a:r>
            <a:endParaRPr lang="en-US" sz="900" dirty="0">
              <a:solidFill>
                <a:srgbClr val="00B050"/>
              </a:solidFill>
            </a:endParaRPr>
          </a:p>
        </p:txBody>
      </p:sp>
      <p:sp>
        <p:nvSpPr>
          <p:cNvPr id="3876" name="TextBox 3875">
            <a:extLst>
              <a:ext uri="{FF2B5EF4-FFF2-40B4-BE49-F238E27FC236}">
                <a16:creationId xmlns:a16="http://schemas.microsoft.com/office/drawing/2014/main" id="{30D14E1F-2D5E-E49B-C339-2FD3DB16E713}"/>
              </a:ext>
            </a:extLst>
          </p:cNvPr>
          <p:cNvSpPr txBox="1"/>
          <p:nvPr/>
        </p:nvSpPr>
        <p:spPr>
          <a:xfrm>
            <a:off x="4143583" y="2297789"/>
            <a:ext cx="759823" cy="369332"/>
          </a:xfrm>
          <a:prstGeom prst="rect">
            <a:avLst/>
          </a:prstGeom>
          <a:solidFill>
            <a:schemeClr val="bg1">
              <a:alpha val="78000"/>
            </a:schemeClr>
          </a:solidFill>
        </p:spPr>
        <p:txBody>
          <a:bodyPr wrap="none" rtlCol="0">
            <a:spAutoFit/>
          </a:bodyPr>
          <a:lstStyle/>
          <a:p>
            <a:r>
              <a:rPr lang="en-US" dirty="0">
                <a:solidFill>
                  <a:srgbClr val="FF0000"/>
                </a:solidFill>
              </a:rPr>
              <a:t>Points</a:t>
            </a:r>
          </a:p>
        </p:txBody>
      </p:sp>
      <p:sp>
        <p:nvSpPr>
          <p:cNvPr id="3877" name="TextBox 3876">
            <a:extLst>
              <a:ext uri="{FF2B5EF4-FFF2-40B4-BE49-F238E27FC236}">
                <a16:creationId xmlns:a16="http://schemas.microsoft.com/office/drawing/2014/main" id="{46794589-3DE0-FFBD-504E-BC5563407FD2}"/>
              </a:ext>
            </a:extLst>
          </p:cNvPr>
          <p:cNvSpPr txBox="1"/>
          <p:nvPr/>
        </p:nvSpPr>
        <p:spPr>
          <a:xfrm>
            <a:off x="4113831" y="3141288"/>
            <a:ext cx="819327" cy="369332"/>
          </a:xfrm>
          <a:prstGeom prst="rect">
            <a:avLst/>
          </a:prstGeom>
          <a:solidFill>
            <a:schemeClr val="bg1">
              <a:alpha val="78000"/>
            </a:schemeClr>
          </a:solidFill>
        </p:spPr>
        <p:txBody>
          <a:bodyPr wrap="none" rtlCol="0">
            <a:spAutoFit/>
          </a:bodyPr>
          <a:lstStyle/>
          <a:p>
            <a:r>
              <a:rPr lang="en-US" dirty="0">
                <a:solidFill>
                  <a:srgbClr val="FF0000"/>
                </a:solidFill>
              </a:rPr>
              <a:t>Curves</a:t>
            </a:r>
          </a:p>
        </p:txBody>
      </p:sp>
      <p:sp>
        <p:nvSpPr>
          <p:cNvPr id="3878" name="TextBox 3877">
            <a:extLst>
              <a:ext uri="{FF2B5EF4-FFF2-40B4-BE49-F238E27FC236}">
                <a16:creationId xmlns:a16="http://schemas.microsoft.com/office/drawing/2014/main" id="{99E3C28D-EB7F-A2E9-D2AE-9D4A409F9A83}"/>
              </a:ext>
            </a:extLst>
          </p:cNvPr>
          <p:cNvSpPr txBox="1"/>
          <p:nvPr/>
        </p:nvSpPr>
        <p:spPr>
          <a:xfrm>
            <a:off x="3964138" y="3692537"/>
            <a:ext cx="1226105" cy="369332"/>
          </a:xfrm>
          <a:prstGeom prst="rect">
            <a:avLst/>
          </a:prstGeom>
          <a:solidFill>
            <a:schemeClr val="bg1">
              <a:alpha val="78000"/>
            </a:schemeClr>
          </a:solidFill>
        </p:spPr>
        <p:txBody>
          <a:bodyPr wrap="none" rtlCol="0">
            <a:spAutoFit/>
          </a:bodyPr>
          <a:lstStyle/>
          <a:p>
            <a:r>
              <a:rPr lang="en-US" dirty="0">
                <a:solidFill>
                  <a:srgbClr val="FF0000"/>
                </a:solidFill>
              </a:rPr>
              <a:t>Lane Edges</a:t>
            </a:r>
          </a:p>
        </p:txBody>
      </p:sp>
      <p:sp>
        <p:nvSpPr>
          <p:cNvPr id="3879" name="TextBox 3878">
            <a:extLst>
              <a:ext uri="{FF2B5EF4-FFF2-40B4-BE49-F238E27FC236}">
                <a16:creationId xmlns:a16="http://schemas.microsoft.com/office/drawing/2014/main" id="{00857AC8-79AF-9417-F45F-EBF483CDC133}"/>
              </a:ext>
            </a:extLst>
          </p:cNvPr>
          <p:cNvSpPr txBox="1"/>
          <p:nvPr/>
        </p:nvSpPr>
        <p:spPr>
          <a:xfrm>
            <a:off x="4185541" y="4171040"/>
            <a:ext cx="630301" cy="369332"/>
          </a:xfrm>
          <a:prstGeom prst="rect">
            <a:avLst/>
          </a:prstGeom>
          <a:solidFill>
            <a:schemeClr val="bg1">
              <a:alpha val="78000"/>
            </a:schemeClr>
          </a:solidFill>
        </p:spPr>
        <p:txBody>
          <a:bodyPr wrap="none" rtlCol="0">
            <a:spAutoFit/>
          </a:bodyPr>
          <a:lstStyle/>
          <a:p>
            <a:r>
              <a:rPr lang="en-US" dirty="0">
                <a:solidFill>
                  <a:srgbClr val="FF0000"/>
                </a:solidFill>
              </a:rPr>
              <a:t>Lane</a:t>
            </a:r>
          </a:p>
        </p:txBody>
      </p:sp>
      <p:sp>
        <p:nvSpPr>
          <p:cNvPr id="3880" name="TextBox 3879">
            <a:extLst>
              <a:ext uri="{FF2B5EF4-FFF2-40B4-BE49-F238E27FC236}">
                <a16:creationId xmlns:a16="http://schemas.microsoft.com/office/drawing/2014/main" id="{233C24B8-80B5-FEA4-B986-2E041B9E8598}"/>
              </a:ext>
            </a:extLst>
          </p:cNvPr>
          <p:cNvSpPr txBox="1"/>
          <p:nvPr/>
        </p:nvSpPr>
        <p:spPr>
          <a:xfrm>
            <a:off x="3817777" y="4618521"/>
            <a:ext cx="1412566" cy="369332"/>
          </a:xfrm>
          <a:prstGeom prst="rect">
            <a:avLst/>
          </a:prstGeom>
          <a:solidFill>
            <a:schemeClr val="bg1">
              <a:alpha val="78000"/>
            </a:schemeClr>
          </a:solidFill>
        </p:spPr>
        <p:txBody>
          <a:bodyPr wrap="none" rtlCol="0">
            <a:spAutoFit/>
          </a:bodyPr>
          <a:lstStyle/>
          <a:p>
            <a:r>
              <a:rPr lang="en-US" dirty="0" err="1">
                <a:solidFill>
                  <a:srgbClr val="FF0000"/>
                </a:solidFill>
              </a:rPr>
              <a:t>LaneSections</a:t>
            </a:r>
            <a:endParaRPr lang="en-US" dirty="0">
              <a:solidFill>
                <a:srgbClr val="FF0000"/>
              </a:solidFill>
            </a:endParaRPr>
          </a:p>
        </p:txBody>
      </p:sp>
      <p:sp>
        <p:nvSpPr>
          <p:cNvPr id="3881" name="TextBox 3880">
            <a:extLst>
              <a:ext uri="{FF2B5EF4-FFF2-40B4-BE49-F238E27FC236}">
                <a16:creationId xmlns:a16="http://schemas.microsoft.com/office/drawing/2014/main" id="{274C7E0E-E81D-0511-1E46-260E17D8F370}"/>
              </a:ext>
            </a:extLst>
          </p:cNvPr>
          <p:cNvSpPr txBox="1"/>
          <p:nvPr/>
        </p:nvSpPr>
        <p:spPr>
          <a:xfrm>
            <a:off x="4149000" y="5706797"/>
            <a:ext cx="748988" cy="369332"/>
          </a:xfrm>
          <a:prstGeom prst="rect">
            <a:avLst/>
          </a:prstGeom>
          <a:solidFill>
            <a:schemeClr val="bg1">
              <a:alpha val="78000"/>
            </a:schemeClr>
          </a:solidFill>
        </p:spPr>
        <p:txBody>
          <a:bodyPr wrap="none" rtlCol="0">
            <a:spAutoFit/>
          </a:bodyPr>
          <a:lstStyle/>
          <a:p>
            <a:r>
              <a:rPr lang="en-US" dirty="0">
                <a:solidFill>
                  <a:srgbClr val="FF0000"/>
                </a:solidFill>
              </a:rPr>
              <a:t>Roads</a:t>
            </a:r>
          </a:p>
        </p:txBody>
      </p:sp>
      <p:sp>
        <p:nvSpPr>
          <p:cNvPr id="3888" name="TextBox 3887">
            <a:extLst>
              <a:ext uri="{FF2B5EF4-FFF2-40B4-BE49-F238E27FC236}">
                <a16:creationId xmlns:a16="http://schemas.microsoft.com/office/drawing/2014/main" id="{11AE59CC-D70E-5216-5D27-A53957BA938B}"/>
              </a:ext>
            </a:extLst>
          </p:cNvPr>
          <p:cNvSpPr txBox="1"/>
          <p:nvPr/>
        </p:nvSpPr>
        <p:spPr>
          <a:xfrm>
            <a:off x="9209420" y="2290893"/>
            <a:ext cx="1300356" cy="369332"/>
          </a:xfrm>
          <a:prstGeom prst="rect">
            <a:avLst/>
          </a:prstGeom>
          <a:solidFill>
            <a:schemeClr val="bg1">
              <a:alpha val="72000"/>
            </a:schemeClr>
          </a:solidFill>
        </p:spPr>
        <p:txBody>
          <a:bodyPr wrap="none" rtlCol="0">
            <a:spAutoFit/>
          </a:bodyPr>
          <a:lstStyle/>
          <a:p>
            <a:r>
              <a:rPr lang="en-US" sz="900" dirty="0">
                <a:solidFill>
                  <a:srgbClr val="0070C0"/>
                </a:solidFill>
              </a:rPr>
              <a:t>Geometry repo -</a:t>
            </a:r>
            <a:br>
              <a:rPr lang="en-US" sz="900" dirty="0">
                <a:solidFill>
                  <a:schemeClr val="accent2">
                    <a:lumMod val="75000"/>
                  </a:schemeClr>
                </a:solidFill>
              </a:rPr>
            </a:br>
            <a:r>
              <a:rPr lang="en-US" sz="900" dirty="0" err="1">
                <a:solidFill>
                  <a:srgbClr val="00B050"/>
                </a:solidFill>
              </a:rPr>
              <a:t>comparePointsToPoints</a:t>
            </a:r>
            <a:endParaRPr lang="en-US" sz="900" dirty="0">
              <a:solidFill>
                <a:srgbClr val="00B050"/>
              </a:solidFill>
            </a:endParaRPr>
          </a:p>
        </p:txBody>
      </p:sp>
      <p:sp>
        <p:nvSpPr>
          <p:cNvPr id="3889" name="TextBox 3888">
            <a:extLst>
              <a:ext uri="{FF2B5EF4-FFF2-40B4-BE49-F238E27FC236}">
                <a16:creationId xmlns:a16="http://schemas.microsoft.com/office/drawing/2014/main" id="{C5680F87-8CA7-12C9-E16D-EBB0AAC099FB}"/>
              </a:ext>
            </a:extLst>
          </p:cNvPr>
          <p:cNvSpPr txBox="1"/>
          <p:nvPr/>
        </p:nvSpPr>
        <p:spPr>
          <a:xfrm>
            <a:off x="9209420" y="3081367"/>
            <a:ext cx="1281120" cy="507831"/>
          </a:xfrm>
          <a:prstGeom prst="rect">
            <a:avLst/>
          </a:prstGeom>
          <a:solidFill>
            <a:schemeClr val="bg1">
              <a:alpha val="72000"/>
            </a:schemeClr>
          </a:solidFill>
        </p:spPr>
        <p:txBody>
          <a:bodyPr wrap="none" rtlCol="0">
            <a:spAutoFit/>
          </a:bodyPr>
          <a:lstStyle/>
          <a:p>
            <a:r>
              <a:rPr lang="en-US" sz="900" dirty="0">
                <a:solidFill>
                  <a:srgbClr val="0070C0"/>
                </a:solidFill>
              </a:rPr>
              <a:t>Geometry repo -</a:t>
            </a:r>
            <a:br>
              <a:rPr lang="en-US" sz="900" dirty="0">
                <a:solidFill>
                  <a:schemeClr val="accent2">
                    <a:lumMod val="75000"/>
                  </a:schemeClr>
                </a:solidFill>
              </a:rPr>
            </a:br>
            <a:r>
              <a:rPr lang="en-US" sz="900" dirty="0" err="1">
                <a:solidFill>
                  <a:srgbClr val="00B050"/>
                </a:solidFill>
              </a:rPr>
              <a:t>comparePointsToCurve</a:t>
            </a:r>
            <a:endParaRPr lang="en-US" sz="900" dirty="0">
              <a:solidFill>
                <a:srgbClr val="00B050"/>
              </a:solidFill>
            </a:endParaRPr>
          </a:p>
          <a:p>
            <a:r>
              <a:rPr lang="en-US" sz="900" dirty="0" err="1">
                <a:solidFill>
                  <a:srgbClr val="00B050"/>
                </a:solidFill>
              </a:rPr>
              <a:t>compareCurves</a:t>
            </a:r>
            <a:endParaRPr lang="en-US" sz="900" dirty="0">
              <a:solidFill>
                <a:srgbClr val="00B050"/>
              </a:solidFill>
            </a:endParaRPr>
          </a:p>
        </p:txBody>
      </p:sp>
      <p:sp>
        <p:nvSpPr>
          <p:cNvPr id="3890" name="TextBox 3889">
            <a:extLst>
              <a:ext uri="{FF2B5EF4-FFF2-40B4-BE49-F238E27FC236}">
                <a16:creationId xmlns:a16="http://schemas.microsoft.com/office/drawing/2014/main" id="{8A32E808-D153-D07D-10DC-CB41F5A929EA}"/>
              </a:ext>
            </a:extLst>
          </p:cNvPr>
          <p:cNvSpPr txBox="1"/>
          <p:nvPr/>
        </p:nvSpPr>
        <p:spPr>
          <a:xfrm>
            <a:off x="9251939" y="3861825"/>
            <a:ext cx="1095172" cy="369332"/>
          </a:xfrm>
          <a:prstGeom prst="rect">
            <a:avLst/>
          </a:prstGeom>
          <a:solidFill>
            <a:schemeClr val="bg1">
              <a:alpha val="72000"/>
            </a:schemeClr>
          </a:solidFill>
        </p:spPr>
        <p:txBody>
          <a:bodyPr wrap="none" rtlCol="0">
            <a:spAutoFit/>
          </a:bodyPr>
          <a:lstStyle/>
          <a:p>
            <a:r>
              <a:rPr lang="en-US" sz="900" dirty="0" err="1">
                <a:solidFill>
                  <a:schemeClr val="accent2">
                    <a:lumMod val="75000"/>
                  </a:schemeClr>
                </a:solidFill>
              </a:rPr>
              <a:t>ParseXODR</a:t>
            </a:r>
            <a:r>
              <a:rPr lang="en-US" sz="900" dirty="0">
                <a:solidFill>
                  <a:schemeClr val="accent2">
                    <a:lumMod val="75000"/>
                  </a:schemeClr>
                </a:solidFill>
              </a:rPr>
              <a:t> repo -</a:t>
            </a:r>
            <a:br>
              <a:rPr lang="en-US" sz="900" dirty="0">
                <a:solidFill>
                  <a:schemeClr val="accent2">
                    <a:lumMod val="75000"/>
                  </a:schemeClr>
                </a:solidFill>
              </a:rPr>
            </a:br>
            <a:r>
              <a:rPr lang="en-US" sz="900" dirty="0" err="1">
                <a:solidFill>
                  <a:schemeClr val="accent2">
                    <a:lumMod val="75000"/>
                  </a:schemeClr>
                </a:solidFill>
              </a:rPr>
              <a:t>compareLaneEdges</a:t>
            </a:r>
            <a:endParaRPr lang="en-US" sz="900" dirty="0">
              <a:solidFill>
                <a:schemeClr val="accent2">
                  <a:lumMod val="75000"/>
                </a:schemeClr>
              </a:solidFill>
            </a:endParaRPr>
          </a:p>
        </p:txBody>
      </p:sp>
      <p:sp>
        <p:nvSpPr>
          <p:cNvPr id="3891" name="TextBox 3890">
            <a:extLst>
              <a:ext uri="{FF2B5EF4-FFF2-40B4-BE49-F238E27FC236}">
                <a16:creationId xmlns:a16="http://schemas.microsoft.com/office/drawing/2014/main" id="{070C8DB3-6D36-A166-C6CE-3C08352743D4}"/>
              </a:ext>
            </a:extLst>
          </p:cNvPr>
          <p:cNvSpPr txBox="1"/>
          <p:nvPr/>
        </p:nvSpPr>
        <p:spPr>
          <a:xfrm>
            <a:off x="10058883" y="4510518"/>
            <a:ext cx="1281120" cy="646331"/>
          </a:xfrm>
          <a:prstGeom prst="rect">
            <a:avLst/>
          </a:prstGeom>
          <a:solidFill>
            <a:schemeClr val="bg1">
              <a:alpha val="72000"/>
            </a:schemeClr>
          </a:solidFill>
        </p:spPr>
        <p:txBody>
          <a:bodyPr wrap="none" rtlCol="0">
            <a:spAutoFit/>
          </a:bodyPr>
          <a:lstStyle/>
          <a:p>
            <a:r>
              <a:rPr lang="en-US" sz="900" dirty="0" err="1">
                <a:solidFill>
                  <a:schemeClr val="accent2">
                    <a:lumMod val="75000"/>
                  </a:schemeClr>
                </a:solidFill>
              </a:rPr>
              <a:t>ParseXODR</a:t>
            </a:r>
            <a:r>
              <a:rPr lang="en-US" sz="900" dirty="0">
                <a:solidFill>
                  <a:schemeClr val="accent2">
                    <a:lumMod val="75000"/>
                  </a:schemeClr>
                </a:solidFill>
              </a:rPr>
              <a:t> repo -</a:t>
            </a:r>
            <a:br>
              <a:rPr lang="en-US" sz="900" dirty="0">
                <a:solidFill>
                  <a:schemeClr val="accent2">
                    <a:lumMod val="75000"/>
                  </a:schemeClr>
                </a:solidFill>
              </a:rPr>
            </a:br>
            <a:r>
              <a:rPr lang="en-US" sz="900" dirty="0" err="1">
                <a:solidFill>
                  <a:schemeClr val="accent2">
                    <a:lumMod val="75000"/>
                  </a:schemeClr>
                </a:solidFill>
              </a:rPr>
              <a:t>compareLanes</a:t>
            </a:r>
            <a:endParaRPr lang="en-US" sz="900" dirty="0">
              <a:solidFill>
                <a:schemeClr val="accent2">
                  <a:lumMod val="75000"/>
                </a:schemeClr>
              </a:solidFill>
            </a:endParaRPr>
          </a:p>
          <a:p>
            <a:r>
              <a:rPr lang="en-US" sz="900" dirty="0" err="1">
                <a:solidFill>
                  <a:schemeClr val="accent2">
                    <a:lumMod val="75000"/>
                  </a:schemeClr>
                </a:solidFill>
              </a:rPr>
              <a:t>compareLaneSegments</a:t>
            </a:r>
            <a:endParaRPr lang="en-US" sz="900" dirty="0">
              <a:solidFill>
                <a:schemeClr val="accent2">
                  <a:lumMod val="75000"/>
                </a:schemeClr>
              </a:solidFill>
            </a:endParaRPr>
          </a:p>
          <a:p>
            <a:endParaRPr lang="en-US" sz="900" dirty="0">
              <a:solidFill>
                <a:schemeClr val="accent2">
                  <a:lumMod val="75000"/>
                </a:schemeClr>
              </a:solidFill>
            </a:endParaRPr>
          </a:p>
        </p:txBody>
      </p:sp>
      <p:sp>
        <p:nvSpPr>
          <p:cNvPr id="3892" name="TextBox 3891">
            <a:extLst>
              <a:ext uri="{FF2B5EF4-FFF2-40B4-BE49-F238E27FC236}">
                <a16:creationId xmlns:a16="http://schemas.microsoft.com/office/drawing/2014/main" id="{2CCC855F-F4B5-EC2C-A595-FA8383F1B8E8}"/>
              </a:ext>
            </a:extLst>
          </p:cNvPr>
          <p:cNvSpPr txBox="1"/>
          <p:nvPr/>
        </p:nvSpPr>
        <p:spPr>
          <a:xfrm>
            <a:off x="9209420" y="5660631"/>
            <a:ext cx="1016625" cy="369332"/>
          </a:xfrm>
          <a:prstGeom prst="rect">
            <a:avLst/>
          </a:prstGeom>
          <a:solidFill>
            <a:schemeClr val="bg1">
              <a:alpha val="72000"/>
            </a:schemeClr>
          </a:solidFill>
        </p:spPr>
        <p:txBody>
          <a:bodyPr wrap="none" rtlCol="0">
            <a:spAutoFit/>
          </a:bodyPr>
          <a:lstStyle/>
          <a:p>
            <a:r>
              <a:rPr lang="en-US" sz="900" dirty="0" err="1">
                <a:solidFill>
                  <a:schemeClr val="accent2">
                    <a:lumMod val="75000"/>
                  </a:schemeClr>
                </a:solidFill>
              </a:rPr>
              <a:t>ParseXODR</a:t>
            </a:r>
            <a:r>
              <a:rPr lang="en-US" sz="900" dirty="0">
                <a:solidFill>
                  <a:schemeClr val="accent2">
                    <a:lumMod val="75000"/>
                  </a:schemeClr>
                </a:solidFill>
              </a:rPr>
              <a:t> repo -</a:t>
            </a:r>
            <a:br>
              <a:rPr lang="en-US" sz="900" dirty="0">
                <a:solidFill>
                  <a:schemeClr val="accent2">
                    <a:lumMod val="75000"/>
                  </a:schemeClr>
                </a:solidFill>
              </a:rPr>
            </a:br>
            <a:r>
              <a:rPr lang="en-US" sz="900" dirty="0" err="1">
                <a:solidFill>
                  <a:schemeClr val="accent2">
                    <a:lumMod val="75000"/>
                  </a:schemeClr>
                </a:solidFill>
              </a:rPr>
              <a:t>compareRoads</a:t>
            </a:r>
            <a:endParaRPr lang="en-US" sz="900" dirty="0">
              <a:solidFill>
                <a:schemeClr val="accent2">
                  <a:lumMod val="75000"/>
                </a:schemeClr>
              </a:solidFill>
            </a:endParaRPr>
          </a:p>
        </p:txBody>
      </p:sp>
      <p:cxnSp>
        <p:nvCxnSpPr>
          <p:cNvPr id="3883" name="Straight Arrow Connector 3882">
            <a:extLst>
              <a:ext uri="{FF2B5EF4-FFF2-40B4-BE49-F238E27FC236}">
                <a16:creationId xmlns:a16="http://schemas.microsoft.com/office/drawing/2014/main" id="{2F9C4F87-0CA3-9719-99BF-66BABF38F0AC}"/>
              </a:ext>
            </a:extLst>
          </p:cNvPr>
          <p:cNvCxnSpPr>
            <a:cxnSpLocks/>
          </p:cNvCxnSpPr>
          <p:nvPr/>
        </p:nvCxnSpPr>
        <p:spPr>
          <a:xfrm flipV="1">
            <a:off x="5845392" y="2637889"/>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4" name="Straight Arrow Connector 3883">
            <a:extLst>
              <a:ext uri="{FF2B5EF4-FFF2-40B4-BE49-F238E27FC236}">
                <a16:creationId xmlns:a16="http://schemas.microsoft.com/office/drawing/2014/main" id="{3C988BFA-C5EB-1AF5-AB6D-11867F9A9EB4}"/>
              </a:ext>
            </a:extLst>
          </p:cNvPr>
          <p:cNvCxnSpPr>
            <a:cxnSpLocks/>
          </p:cNvCxnSpPr>
          <p:nvPr/>
        </p:nvCxnSpPr>
        <p:spPr>
          <a:xfrm flipV="1">
            <a:off x="5845392" y="3621549"/>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5" name="Straight Arrow Connector 3884">
            <a:extLst>
              <a:ext uri="{FF2B5EF4-FFF2-40B4-BE49-F238E27FC236}">
                <a16:creationId xmlns:a16="http://schemas.microsoft.com/office/drawing/2014/main" id="{8802E238-A4C4-3C8C-42C2-84E0E12C8504}"/>
              </a:ext>
            </a:extLst>
          </p:cNvPr>
          <p:cNvCxnSpPr>
            <a:cxnSpLocks/>
          </p:cNvCxnSpPr>
          <p:nvPr/>
        </p:nvCxnSpPr>
        <p:spPr>
          <a:xfrm flipV="1">
            <a:off x="5845392" y="4222775"/>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6" name="Straight Arrow Connector 3885">
            <a:extLst>
              <a:ext uri="{FF2B5EF4-FFF2-40B4-BE49-F238E27FC236}">
                <a16:creationId xmlns:a16="http://schemas.microsoft.com/office/drawing/2014/main" id="{EFDEF092-2691-3CEA-5796-6973A2DE9C8E}"/>
              </a:ext>
            </a:extLst>
          </p:cNvPr>
          <p:cNvCxnSpPr>
            <a:cxnSpLocks/>
          </p:cNvCxnSpPr>
          <p:nvPr/>
        </p:nvCxnSpPr>
        <p:spPr>
          <a:xfrm flipV="1">
            <a:off x="5845392" y="4779683"/>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7" name="Straight Arrow Connector 3886">
            <a:extLst>
              <a:ext uri="{FF2B5EF4-FFF2-40B4-BE49-F238E27FC236}">
                <a16:creationId xmlns:a16="http://schemas.microsoft.com/office/drawing/2014/main" id="{E8C6ECB5-7C3E-2CEF-0923-E7F5FA6D36FD}"/>
              </a:ext>
            </a:extLst>
          </p:cNvPr>
          <p:cNvCxnSpPr>
            <a:cxnSpLocks/>
          </p:cNvCxnSpPr>
          <p:nvPr/>
        </p:nvCxnSpPr>
        <p:spPr>
          <a:xfrm flipV="1">
            <a:off x="5845392" y="5572477"/>
            <a:ext cx="4216477" cy="2923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AF22829-4867-08D4-74A0-B0A332DAE94D}"/>
              </a:ext>
            </a:extLst>
          </p:cNvPr>
          <p:cNvSpPr txBox="1"/>
          <p:nvPr/>
        </p:nvSpPr>
        <p:spPr>
          <a:xfrm>
            <a:off x="3420202" y="6537345"/>
            <a:ext cx="1986673" cy="253916"/>
          </a:xfrm>
          <a:prstGeom prst="rect">
            <a:avLst/>
          </a:prstGeom>
          <a:noFill/>
        </p:spPr>
        <p:txBody>
          <a:bodyPr wrap="square">
            <a:spAutoFit/>
          </a:bodyPr>
          <a:lstStyle/>
          <a:p>
            <a:r>
              <a:rPr lang="en-US" sz="1050" dirty="0" err="1">
                <a:solidFill>
                  <a:srgbClr val="00B050"/>
                </a:solidFill>
              </a:rPr>
              <a:t>fcn_ParseXODR_plotXODRinENU</a:t>
            </a:r>
            <a:endParaRPr lang="en-US" sz="1050" dirty="0">
              <a:solidFill>
                <a:srgbClr val="00B050"/>
              </a:solidFill>
            </a:endParaRPr>
          </a:p>
        </p:txBody>
      </p:sp>
      <p:sp>
        <p:nvSpPr>
          <p:cNvPr id="4" name="TextBox 3">
            <a:extLst>
              <a:ext uri="{FF2B5EF4-FFF2-40B4-BE49-F238E27FC236}">
                <a16:creationId xmlns:a16="http://schemas.microsoft.com/office/drawing/2014/main" id="{035A8B82-569C-0F11-A667-4F9366A9C841}"/>
              </a:ext>
            </a:extLst>
          </p:cNvPr>
          <p:cNvSpPr txBox="1"/>
          <p:nvPr/>
        </p:nvSpPr>
        <p:spPr>
          <a:xfrm>
            <a:off x="4189373" y="6245464"/>
            <a:ext cx="718466" cy="369332"/>
          </a:xfrm>
          <a:prstGeom prst="rect">
            <a:avLst/>
          </a:prstGeom>
          <a:solidFill>
            <a:schemeClr val="bg1">
              <a:alpha val="78000"/>
            </a:schemeClr>
          </a:solidFill>
        </p:spPr>
        <p:txBody>
          <a:bodyPr wrap="none" rtlCol="0">
            <a:spAutoFit/>
          </a:bodyPr>
          <a:lstStyle/>
          <a:p>
            <a:r>
              <a:rPr lang="en-US" dirty="0">
                <a:solidFill>
                  <a:srgbClr val="FF0000"/>
                </a:solidFill>
              </a:rPr>
              <a:t>XODR</a:t>
            </a:r>
          </a:p>
        </p:txBody>
      </p:sp>
      <p:sp>
        <p:nvSpPr>
          <p:cNvPr id="5" name="TextBox 4">
            <a:extLst>
              <a:ext uri="{FF2B5EF4-FFF2-40B4-BE49-F238E27FC236}">
                <a16:creationId xmlns:a16="http://schemas.microsoft.com/office/drawing/2014/main" id="{FE675549-5F54-EAD7-99DE-A3E9B310C709}"/>
              </a:ext>
            </a:extLst>
          </p:cNvPr>
          <p:cNvSpPr txBox="1"/>
          <p:nvPr/>
        </p:nvSpPr>
        <p:spPr>
          <a:xfrm>
            <a:off x="4143250" y="5101526"/>
            <a:ext cx="720069" cy="369332"/>
          </a:xfrm>
          <a:prstGeom prst="rect">
            <a:avLst/>
          </a:prstGeom>
          <a:solidFill>
            <a:schemeClr val="bg1">
              <a:alpha val="78000"/>
            </a:schemeClr>
          </a:solidFill>
        </p:spPr>
        <p:txBody>
          <a:bodyPr wrap="none" rtlCol="0">
            <a:spAutoFit/>
          </a:bodyPr>
          <a:lstStyle/>
          <a:p>
            <a:r>
              <a:rPr lang="en-US" dirty="0">
                <a:solidFill>
                  <a:srgbClr val="FF0000"/>
                </a:solidFill>
              </a:rPr>
              <a:t>Lanes</a:t>
            </a:r>
          </a:p>
        </p:txBody>
      </p:sp>
    </p:spTree>
    <p:extLst>
      <p:ext uri="{BB962C8B-B14F-4D97-AF65-F5344CB8AC3E}">
        <p14:creationId xmlns:p14="http://schemas.microsoft.com/office/powerpoint/2010/main" val="1660012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6EF389-98AD-3223-C6A6-FA6F84A3C696}"/>
              </a:ext>
            </a:extLst>
          </p:cNvPr>
          <p:cNvSpPr>
            <a:spLocks noGrp="1"/>
          </p:cNvSpPr>
          <p:nvPr>
            <p:ph type="title"/>
          </p:nvPr>
        </p:nvSpPr>
        <p:spPr/>
        <p:txBody>
          <a:bodyPr/>
          <a:lstStyle/>
          <a:p>
            <a:r>
              <a:rPr lang="en-US" dirty="0"/>
              <a:t>The first step is to understand the curve representations</a:t>
            </a:r>
          </a:p>
        </p:txBody>
      </p:sp>
      <p:sp>
        <p:nvSpPr>
          <p:cNvPr id="12" name="Freeform: Shape 11">
            <a:extLst>
              <a:ext uri="{FF2B5EF4-FFF2-40B4-BE49-F238E27FC236}">
                <a16:creationId xmlns:a16="http://schemas.microsoft.com/office/drawing/2014/main" id="{DA70CEBF-2FB3-BD29-6A8F-2A974B6E5571}"/>
              </a:ext>
            </a:extLst>
          </p:cNvPr>
          <p:cNvSpPr/>
          <p:nvPr/>
        </p:nvSpPr>
        <p:spPr>
          <a:xfrm>
            <a:off x="2719570" y="3073615"/>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BAD10E2-D4AA-C9E4-AC97-D02B6883201F}"/>
              </a:ext>
            </a:extLst>
          </p:cNvPr>
          <p:cNvSpPr/>
          <p:nvPr/>
        </p:nvSpPr>
        <p:spPr>
          <a:xfrm>
            <a:off x="2552689" y="220161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dirty="0"/>
          </a:p>
        </p:txBody>
      </p:sp>
      <p:grpSp>
        <p:nvGrpSpPr>
          <p:cNvPr id="14" name="Group 13">
            <a:extLst>
              <a:ext uri="{FF2B5EF4-FFF2-40B4-BE49-F238E27FC236}">
                <a16:creationId xmlns:a16="http://schemas.microsoft.com/office/drawing/2014/main" id="{421C919E-614F-0D57-1B66-292061ED8CE0}"/>
              </a:ext>
            </a:extLst>
          </p:cNvPr>
          <p:cNvGrpSpPr/>
          <p:nvPr/>
        </p:nvGrpSpPr>
        <p:grpSpPr>
          <a:xfrm>
            <a:off x="2776403" y="2134022"/>
            <a:ext cx="3287047" cy="758679"/>
            <a:chOff x="6568714" y="2146268"/>
            <a:chExt cx="3287047" cy="758679"/>
          </a:xfrm>
        </p:grpSpPr>
        <p:sp>
          <p:nvSpPr>
            <p:cNvPr id="991" name="Freeform: Shape 990">
              <a:extLst>
                <a:ext uri="{FF2B5EF4-FFF2-40B4-BE49-F238E27FC236}">
                  <a16:creationId xmlns:a16="http://schemas.microsoft.com/office/drawing/2014/main" id="{14F2F581-BDB2-9269-C891-B99C2AE2907A}"/>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992" name="Freeform: Shape 991">
              <a:extLst>
                <a:ext uri="{FF2B5EF4-FFF2-40B4-BE49-F238E27FC236}">
                  <a16:creationId xmlns:a16="http://schemas.microsoft.com/office/drawing/2014/main" id="{24087C9F-1F5A-9489-42A9-7CA204D61657}"/>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4B777D5B-4669-7E48-A085-84BF79D62C26}"/>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3AE57B3A-20DE-3837-435E-AD7C2938DC98}"/>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80BA12D6-B001-67B4-6860-A6B97FF43776}"/>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996" name="Freeform: Shape 995">
              <a:extLst>
                <a:ext uri="{FF2B5EF4-FFF2-40B4-BE49-F238E27FC236}">
                  <a16:creationId xmlns:a16="http://schemas.microsoft.com/office/drawing/2014/main" id="{6CB8832E-27CB-555A-21DB-1E2F9A629EF6}"/>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091156A8-C874-510F-AB81-C7642DB91AD6}"/>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319C8FE5-AA8D-3CBC-BAE4-9EFC5ACCB450}"/>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A725156A-5746-3960-5A11-2FCEA1D3C27C}"/>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51C7D22-F823-7EFD-79A1-789595308FDD}"/>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3F645D77-9739-AF8B-5D3D-57594E3C3CF9}"/>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653379F9-DB64-469F-1419-675E7C7C512B}"/>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9952C459-D838-2EBF-310E-C8897328DA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76B5AACA-2A4D-FACB-BDBA-1198872D903C}"/>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B2749C58-7D86-6153-B06A-7E1C24B62144}"/>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9915EBE9-7FAA-6CEC-DCF9-063705DD2A04}"/>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783CC28E-65C0-CF33-7FEC-13320087D182}"/>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D4B21965-85FA-1003-0002-50CFBF708760}"/>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36ADC9E-C334-9884-0817-997ACF0C1CD9}"/>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010" name="Group 1009">
              <a:extLst>
                <a:ext uri="{FF2B5EF4-FFF2-40B4-BE49-F238E27FC236}">
                  <a16:creationId xmlns:a16="http://schemas.microsoft.com/office/drawing/2014/main" id="{A39CDFFA-DE34-84BF-09F0-C74395CE741E}"/>
                </a:ext>
              </a:extLst>
            </p:cNvPr>
            <p:cNvGrpSpPr/>
            <p:nvPr/>
          </p:nvGrpSpPr>
          <p:grpSpPr>
            <a:xfrm rot="10800000">
              <a:off x="9365116" y="2547585"/>
              <a:ext cx="242005" cy="43678"/>
              <a:chOff x="7979724" y="3580291"/>
              <a:chExt cx="242005" cy="43678"/>
            </a:xfrm>
          </p:grpSpPr>
          <p:sp>
            <p:nvSpPr>
              <p:cNvPr id="1901" name="Oval 1900">
                <a:extLst>
                  <a:ext uri="{FF2B5EF4-FFF2-40B4-BE49-F238E27FC236}">
                    <a16:creationId xmlns:a16="http://schemas.microsoft.com/office/drawing/2014/main" id="{D841C3B7-EC21-4344-1D52-55487BE7F1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2" name="Oval 1901">
                <a:extLst>
                  <a:ext uri="{FF2B5EF4-FFF2-40B4-BE49-F238E27FC236}">
                    <a16:creationId xmlns:a16="http://schemas.microsoft.com/office/drawing/2014/main" id="{0A21A655-382C-F3A4-90F6-B4E0B0A0CE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3" name="Oval 1902">
                <a:extLst>
                  <a:ext uri="{FF2B5EF4-FFF2-40B4-BE49-F238E27FC236}">
                    <a16:creationId xmlns:a16="http://schemas.microsoft.com/office/drawing/2014/main" id="{F4A57F66-A02B-6224-C39A-5317E7A3AE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4" name="Oval 1903">
                <a:extLst>
                  <a:ext uri="{FF2B5EF4-FFF2-40B4-BE49-F238E27FC236}">
                    <a16:creationId xmlns:a16="http://schemas.microsoft.com/office/drawing/2014/main" id="{41678E3D-3DC3-5D56-C8FE-DD5B01A84F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5" name="Oval 1904">
                <a:extLst>
                  <a:ext uri="{FF2B5EF4-FFF2-40B4-BE49-F238E27FC236}">
                    <a16:creationId xmlns:a16="http://schemas.microsoft.com/office/drawing/2014/main" id="{E415CFFB-B442-4BEA-B933-254A5CD920D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6" name="Oval 1905">
                <a:extLst>
                  <a:ext uri="{FF2B5EF4-FFF2-40B4-BE49-F238E27FC236}">
                    <a16:creationId xmlns:a16="http://schemas.microsoft.com/office/drawing/2014/main" id="{CF8F20BF-F5BB-8844-CA7E-E55AD91E926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7" name="Oval 1906">
                <a:extLst>
                  <a:ext uri="{FF2B5EF4-FFF2-40B4-BE49-F238E27FC236}">
                    <a16:creationId xmlns:a16="http://schemas.microsoft.com/office/drawing/2014/main" id="{558DB128-6652-6049-54EC-A7E582E253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 name="Oval 1907">
                <a:extLst>
                  <a:ext uri="{FF2B5EF4-FFF2-40B4-BE49-F238E27FC236}">
                    <a16:creationId xmlns:a16="http://schemas.microsoft.com/office/drawing/2014/main" id="{6539A520-09A0-13A6-B8B8-88870BB14E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1" name="Group 1010">
              <a:extLst>
                <a:ext uri="{FF2B5EF4-FFF2-40B4-BE49-F238E27FC236}">
                  <a16:creationId xmlns:a16="http://schemas.microsoft.com/office/drawing/2014/main" id="{60EA92DD-A7E6-0ADB-A6C1-C10083A65171}"/>
                </a:ext>
              </a:extLst>
            </p:cNvPr>
            <p:cNvGrpSpPr/>
            <p:nvPr/>
          </p:nvGrpSpPr>
          <p:grpSpPr>
            <a:xfrm rot="10800000">
              <a:off x="8882310" y="2400759"/>
              <a:ext cx="242005" cy="43678"/>
              <a:chOff x="7979724" y="3580291"/>
              <a:chExt cx="242005" cy="43678"/>
            </a:xfrm>
          </p:grpSpPr>
          <p:sp>
            <p:nvSpPr>
              <p:cNvPr id="1893" name="Oval 1892">
                <a:extLst>
                  <a:ext uri="{FF2B5EF4-FFF2-40B4-BE49-F238E27FC236}">
                    <a16:creationId xmlns:a16="http://schemas.microsoft.com/office/drawing/2014/main" id="{C7FA486E-6590-8656-6B73-4F15F93350B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4" name="Oval 1893">
                <a:extLst>
                  <a:ext uri="{FF2B5EF4-FFF2-40B4-BE49-F238E27FC236}">
                    <a16:creationId xmlns:a16="http://schemas.microsoft.com/office/drawing/2014/main" id="{703C361A-E28D-DE8F-1F8B-4BABA01848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5" name="Oval 1894">
                <a:extLst>
                  <a:ext uri="{FF2B5EF4-FFF2-40B4-BE49-F238E27FC236}">
                    <a16:creationId xmlns:a16="http://schemas.microsoft.com/office/drawing/2014/main" id="{3A905F15-AE8C-F244-FFDD-4F4E8D8B6A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6" name="Oval 1895">
                <a:extLst>
                  <a:ext uri="{FF2B5EF4-FFF2-40B4-BE49-F238E27FC236}">
                    <a16:creationId xmlns:a16="http://schemas.microsoft.com/office/drawing/2014/main" id="{3FE12E90-D648-AA0C-615E-75951DDC42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7" name="Oval 1896">
                <a:extLst>
                  <a:ext uri="{FF2B5EF4-FFF2-40B4-BE49-F238E27FC236}">
                    <a16:creationId xmlns:a16="http://schemas.microsoft.com/office/drawing/2014/main" id="{DD3E773E-95AF-2D53-B403-B10A2EF704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8" name="Oval 1897">
                <a:extLst>
                  <a:ext uri="{FF2B5EF4-FFF2-40B4-BE49-F238E27FC236}">
                    <a16:creationId xmlns:a16="http://schemas.microsoft.com/office/drawing/2014/main" id="{314FF158-32D7-B71B-5071-BBEA17C89E2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9" name="Oval 1898">
                <a:extLst>
                  <a:ext uri="{FF2B5EF4-FFF2-40B4-BE49-F238E27FC236}">
                    <a16:creationId xmlns:a16="http://schemas.microsoft.com/office/drawing/2014/main" id="{E87DF620-585D-9228-9BFF-FEA5B7F40E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0" name="Oval 1899">
                <a:extLst>
                  <a:ext uri="{FF2B5EF4-FFF2-40B4-BE49-F238E27FC236}">
                    <a16:creationId xmlns:a16="http://schemas.microsoft.com/office/drawing/2014/main" id="{2729F815-E5A7-D7B8-88B4-1E78ABEE2F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2" name="Group 1011">
              <a:extLst>
                <a:ext uri="{FF2B5EF4-FFF2-40B4-BE49-F238E27FC236}">
                  <a16:creationId xmlns:a16="http://schemas.microsoft.com/office/drawing/2014/main" id="{2CE35B3F-E7D9-B291-2F95-B70991C0750B}"/>
                </a:ext>
              </a:extLst>
            </p:cNvPr>
            <p:cNvGrpSpPr/>
            <p:nvPr/>
          </p:nvGrpSpPr>
          <p:grpSpPr>
            <a:xfrm>
              <a:off x="9124736" y="2384038"/>
              <a:ext cx="242005" cy="43678"/>
              <a:chOff x="7979724" y="3580291"/>
              <a:chExt cx="242005" cy="43678"/>
            </a:xfrm>
          </p:grpSpPr>
          <p:sp>
            <p:nvSpPr>
              <p:cNvPr id="1885" name="Oval 1884">
                <a:extLst>
                  <a:ext uri="{FF2B5EF4-FFF2-40B4-BE49-F238E27FC236}">
                    <a16:creationId xmlns:a16="http://schemas.microsoft.com/office/drawing/2014/main" id="{F1998ADC-67A8-3B10-236B-72507D083AE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6" name="Oval 1885">
                <a:extLst>
                  <a:ext uri="{FF2B5EF4-FFF2-40B4-BE49-F238E27FC236}">
                    <a16:creationId xmlns:a16="http://schemas.microsoft.com/office/drawing/2014/main" id="{A605C52C-12FD-9AE0-A2B5-F7FC5AD343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7" name="Oval 1886">
                <a:extLst>
                  <a:ext uri="{FF2B5EF4-FFF2-40B4-BE49-F238E27FC236}">
                    <a16:creationId xmlns:a16="http://schemas.microsoft.com/office/drawing/2014/main" id="{A8E31445-3CD1-A0AC-AE12-4AE1AB78D75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8" name="Oval 1887">
                <a:extLst>
                  <a:ext uri="{FF2B5EF4-FFF2-40B4-BE49-F238E27FC236}">
                    <a16:creationId xmlns:a16="http://schemas.microsoft.com/office/drawing/2014/main" id="{D97A5FEB-F142-6447-147D-818C6793BB6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9" name="Oval 1888">
                <a:extLst>
                  <a:ext uri="{FF2B5EF4-FFF2-40B4-BE49-F238E27FC236}">
                    <a16:creationId xmlns:a16="http://schemas.microsoft.com/office/drawing/2014/main" id="{5817CE8F-E8CB-D462-D58B-352C247EBB3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0" name="Oval 1889">
                <a:extLst>
                  <a:ext uri="{FF2B5EF4-FFF2-40B4-BE49-F238E27FC236}">
                    <a16:creationId xmlns:a16="http://schemas.microsoft.com/office/drawing/2014/main" id="{0BF82333-CD0F-2431-78B8-FB20A43ACAE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1" name="Oval 1890">
                <a:extLst>
                  <a:ext uri="{FF2B5EF4-FFF2-40B4-BE49-F238E27FC236}">
                    <a16:creationId xmlns:a16="http://schemas.microsoft.com/office/drawing/2014/main" id="{D83DE61C-2820-976F-698C-C8C97D981E8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2" name="Oval 1891">
                <a:extLst>
                  <a:ext uri="{FF2B5EF4-FFF2-40B4-BE49-F238E27FC236}">
                    <a16:creationId xmlns:a16="http://schemas.microsoft.com/office/drawing/2014/main" id="{4E1EE7EC-E1D2-0E70-4EE5-66246AB1B91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3" name="Group 1012">
              <a:extLst>
                <a:ext uri="{FF2B5EF4-FFF2-40B4-BE49-F238E27FC236}">
                  <a16:creationId xmlns:a16="http://schemas.microsoft.com/office/drawing/2014/main" id="{812F57AB-4020-B877-02C4-5D1658A6F8E1}"/>
                </a:ext>
              </a:extLst>
            </p:cNvPr>
            <p:cNvGrpSpPr/>
            <p:nvPr/>
          </p:nvGrpSpPr>
          <p:grpSpPr>
            <a:xfrm rot="10800000">
              <a:off x="9454868" y="2389419"/>
              <a:ext cx="242005" cy="46723"/>
              <a:chOff x="7979724" y="3580291"/>
              <a:chExt cx="242005" cy="43678"/>
            </a:xfrm>
          </p:grpSpPr>
          <p:sp>
            <p:nvSpPr>
              <p:cNvPr id="1877" name="Oval 1876">
                <a:extLst>
                  <a:ext uri="{FF2B5EF4-FFF2-40B4-BE49-F238E27FC236}">
                    <a16:creationId xmlns:a16="http://schemas.microsoft.com/office/drawing/2014/main" id="{F9967484-8708-FFE0-BF91-3B4EC86506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8" name="Oval 1877">
                <a:extLst>
                  <a:ext uri="{FF2B5EF4-FFF2-40B4-BE49-F238E27FC236}">
                    <a16:creationId xmlns:a16="http://schemas.microsoft.com/office/drawing/2014/main" id="{EC8B79B5-B276-683F-60F1-0B287E181B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9" name="Oval 1878">
                <a:extLst>
                  <a:ext uri="{FF2B5EF4-FFF2-40B4-BE49-F238E27FC236}">
                    <a16:creationId xmlns:a16="http://schemas.microsoft.com/office/drawing/2014/main" id="{77A0DD7D-5CEF-A5A2-8186-0F4C5537C1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0" name="Oval 1879">
                <a:extLst>
                  <a:ext uri="{FF2B5EF4-FFF2-40B4-BE49-F238E27FC236}">
                    <a16:creationId xmlns:a16="http://schemas.microsoft.com/office/drawing/2014/main" id="{23A28617-7013-2FF9-1B6C-AE7C2B9C40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1" name="Oval 1880">
                <a:extLst>
                  <a:ext uri="{FF2B5EF4-FFF2-40B4-BE49-F238E27FC236}">
                    <a16:creationId xmlns:a16="http://schemas.microsoft.com/office/drawing/2014/main" id="{1AC2C046-195B-EE81-12EB-555BAA4D1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2" name="Oval 1881">
                <a:extLst>
                  <a:ext uri="{FF2B5EF4-FFF2-40B4-BE49-F238E27FC236}">
                    <a16:creationId xmlns:a16="http://schemas.microsoft.com/office/drawing/2014/main" id="{68A69B60-287E-07BB-5FD9-FB4FC3D6A18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3" name="Oval 1882">
                <a:extLst>
                  <a:ext uri="{FF2B5EF4-FFF2-40B4-BE49-F238E27FC236}">
                    <a16:creationId xmlns:a16="http://schemas.microsoft.com/office/drawing/2014/main" id="{2DBC0B52-7665-0BD0-72C6-9C6C5FB99D1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4" name="Oval 1883">
                <a:extLst>
                  <a:ext uri="{FF2B5EF4-FFF2-40B4-BE49-F238E27FC236}">
                    <a16:creationId xmlns:a16="http://schemas.microsoft.com/office/drawing/2014/main" id="{052CDE2D-1348-928D-E0DE-6960AD251B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4" name="Group 1013">
              <a:extLst>
                <a:ext uri="{FF2B5EF4-FFF2-40B4-BE49-F238E27FC236}">
                  <a16:creationId xmlns:a16="http://schemas.microsoft.com/office/drawing/2014/main" id="{7CBAA381-6721-E3E0-9CED-1334016513A8}"/>
                </a:ext>
              </a:extLst>
            </p:cNvPr>
            <p:cNvGrpSpPr/>
            <p:nvPr/>
          </p:nvGrpSpPr>
          <p:grpSpPr>
            <a:xfrm>
              <a:off x="9383711" y="2390235"/>
              <a:ext cx="242005" cy="43678"/>
              <a:chOff x="7979724" y="3580291"/>
              <a:chExt cx="242005" cy="43678"/>
            </a:xfrm>
          </p:grpSpPr>
          <p:sp>
            <p:nvSpPr>
              <p:cNvPr id="1869" name="Oval 1868">
                <a:extLst>
                  <a:ext uri="{FF2B5EF4-FFF2-40B4-BE49-F238E27FC236}">
                    <a16:creationId xmlns:a16="http://schemas.microsoft.com/office/drawing/2014/main" id="{63E63282-3593-10FF-DE84-D52FB8090A9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0" name="Oval 1869">
                <a:extLst>
                  <a:ext uri="{FF2B5EF4-FFF2-40B4-BE49-F238E27FC236}">
                    <a16:creationId xmlns:a16="http://schemas.microsoft.com/office/drawing/2014/main" id="{EF7AC34E-2CB9-EA64-1989-C042C07937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1" name="Oval 1870">
                <a:extLst>
                  <a:ext uri="{FF2B5EF4-FFF2-40B4-BE49-F238E27FC236}">
                    <a16:creationId xmlns:a16="http://schemas.microsoft.com/office/drawing/2014/main" id="{05F2A265-D1F0-F756-B88D-393445EB3A0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2" name="Oval 1871">
                <a:extLst>
                  <a:ext uri="{FF2B5EF4-FFF2-40B4-BE49-F238E27FC236}">
                    <a16:creationId xmlns:a16="http://schemas.microsoft.com/office/drawing/2014/main" id="{7BF11909-4319-6CAC-755C-3D9AD977ED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3" name="Oval 1872">
                <a:extLst>
                  <a:ext uri="{FF2B5EF4-FFF2-40B4-BE49-F238E27FC236}">
                    <a16:creationId xmlns:a16="http://schemas.microsoft.com/office/drawing/2014/main" id="{47756639-F90D-8A66-3150-A3AC14B082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4" name="Oval 1873">
                <a:extLst>
                  <a:ext uri="{FF2B5EF4-FFF2-40B4-BE49-F238E27FC236}">
                    <a16:creationId xmlns:a16="http://schemas.microsoft.com/office/drawing/2014/main" id="{924F8A80-A30D-BE64-4FBC-4199E78358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5" name="Oval 1874">
                <a:extLst>
                  <a:ext uri="{FF2B5EF4-FFF2-40B4-BE49-F238E27FC236}">
                    <a16:creationId xmlns:a16="http://schemas.microsoft.com/office/drawing/2014/main" id="{D09A8E14-A622-C957-47EC-8F1956A546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6" name="Oval 1875">
                <a:extLst>
                  <a:ext uri="{FF2B5EF4-FFF2-40B4-BE49-F238E27FC236}">
                    <a16:creationId xmlns:a16="http://schemas.microsoft.com/office/drawing/2014/main" id="{C68471F3-E734-12A5-B405-F279B952F7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5" name="Group 1014">
              <a:extLst>
                <a:ext uri="{FF2B5EF4-FFF2-40B4-BE49-F238E27FC236}">
                  <a16:creationId xmlns:a16="http://schemas.microsoft.com/office/drawing/2014/main" id="{B5CF6614-20F1-935C-15D1-8EF65D3E43F2}"/>
                </a:ext>
              </a:extLst>
            </p:cNvPr>
            <p:cNvGrpSpPr/>
            <p:nvPr/>
          </p:nvGrpSpPr>
          <p:grpSpPr>
            <a:xfrm rot="10800000">
              <a:off x="8581718" y="2393619"/>
              <a:ext cx="242005" cy="46723"/>
              <a:chOff x="7979724" y="3580291"/>
              <a:chExt cx="242005" cy="43678"/>
            </a:xfrm>
          </p:grpSpPr>
          <p:sp>
            <p:nvSpPr>
              <p:cNvPr id="1861" name="Oval 1860">
                <a:extLst>
                  <a:ext uri="{FF2B5EF4-FFF2-40B4-BE49-F238E27FC236}">
                    <a16:creationId xmlns:a16="http://schemas.microsoft.com/office/drawing/2014/main" id="{942C3D6B-3529-5401-8CA5-CC4AFA87637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2" name="Oval 1861">
                <a:extLst>
                  <a:ext uri="{FF2B5EF4-FFF2-40B4-BE49-F238E27FC236}">
                    <a16:creationId xmlns:a16="http://schemas.microsoft.com/office/drawing/2014/main" id="{FC58BF9E-6FD8-2D27-1C89-FACD2E420AD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3" name="Oval 1862">
                <a:extLst>
                  <a:ext uri="{FF2B5EF4-FFF2-40B4-BE49-F238E27FC236}">
                    <a16:creationId xmlns:a16="http://schemas.microsoft.com/office/drawing/2014/main" id="{23706DCA-8300-EB2B-8DCA-75D132B8CF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4" name="Oval 1863">
                <a:extLst>
                  <a:ext uri="{FF2B5EF4-FFF2-40B4-BE49-F238E27FC236}">
                    <a16:creationId xmlns:a16="http://schemas.microsoft.com/office/drawing/2014/main" id="{F414C7E9-9626-707B-8EF6-EEAE614F8A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val 1864">
                <a:extLst>
                  <a:ext uri="{FF2B5EF4-FFF2-40B4-BE49-F238E27FC236}">
                    <a16:creationId xmlns:a16="http://schemas.microsoft.com/office/drawing/2014/main" id="{9F93938B-69CA-4986-0FD2-0FA44D0244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val 1865">
                <a:extLst>
                  <a:ext uri="{FF2B5EF4-FFF2-40B4-BE49-F238E27FC236}">
                    <a16:creationId xmlns:a16="http://schemas.microsoft.com/office/drawing/2014/main" id="{E71596CC-AE0F-62C4-AF99-CCA9E371529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7" name="Oval 1866">
                <a:extLst>
                  <a:ext uri="{FF2B5EF4-FFF2-40B4-BE49-F238E27FC236}">
                    <a16:creationId xmlns:a16="http://schemas.microsoft.com/office/drawing/2014/main" id="{31C11B35-66D5-4286-5413-7974FC8F9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8" name="Oval 1867">
                <a:extLst>
                  <a:ext uri="{FF2B5EF4-FFF2-40B4-BE49-F238E27FC236}">
                    <a16:creationId xmlns:a16="http://schemas.microsoft.com/office/drawing/2014/main" id="{DA1CFE0B-2637-E949-01FE-61FB7FEF04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6" name="Group 1015">
              <a:extLst>
                <a:ext uri="{FF2B5EF4-FFF2-40B4-BE49-F238E27FC236}">
                  <a16:creationId xmlns:a16="http://schemas.microsoft.com/office/drawing/2014/main" id="{658B4BB1-242C-D184-C3AE-9DFB59F69194}"/>
                </a:ext>
              </a:extLst>
            </p:cNvPr>
            <p:cNvGrpSpPr/>
            <p:nvPr/>
          </p:nvGrpSpPr>
          <p:grpSpPr>
            <a:xfrm>
              <a:off x="8510561" y="2394435"/>
              <a:ext cx="242005" cy="43678"/>
              <a:chOff x="7979724" y="3580291"/>
              <a:chExt cx="242005" cy="43678"/>
            </a:xfrm>
          </p:grpSpPr>
          <p:sp>
            <p:nvSpPr>
              <p:cNvPr id="1853" name="Oval 1852">
                <a:extLst>
                  <a:ext uri="{FF2B5EF4-FFF2-40B4-BE49-F238E27FC236}">
                    <a16:creationId xmlns:a16="http://schemas.microsoft.com/office/drawing/2014/main" id="{91E1C957-F835-239A-ED66-0BD3BCE102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4" name="Oval 1853">
                <a:extLst>
                  <a:ext uri="{FF2B5EF4-FFF2-40B4-BE49-F238E27FC236}">
                    <a16:creationId xmlns:a16="http://schemas.microsoft.com/office/drawing/2014/main" id="{25DF57FA-FF82-544B-D169-C6DCBBD8671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5" name="Oval 1854">
                <a:extLst>
                  <a:ext uri="{FF2B5EF4-FFF2-40B4-BE49-F238E27FC236}">
                    <a16:creationId xmlns:a16="http://schemas.microsoft.com/office/drawing/2014/main" id="{32017C8C-6056-1F10-44B7-A2F0EDA2DD4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6" name="Oval 1855">
                <a:extLst>
                  <a:ext uri="{FF2B5EF4-FFF2-40B4-BE49-F238E27FC236}">
                    <a16:creationId xmlns:a16="http://schemas.microsoft.com/office/drawing/2014/main" id="{B974FB93-C64D-054A-A42D-F6B26E893A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7" name="Oval 1856">
                <a:extLst>
                  <a:ext uri="{FF2B5EF4-FFF2-40B4-BE49-F238E27FC236}">
                    <a16:creationId xmlns:a16="http://schemas.microsoft.com/office/drawing/2014/main" id="{F40ECBD4-985C-A511-C634-095141FBEB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8" name="Oval 1857">
                <a:extLst>
                  <a:ext uri="{FF2B5EF4-FFF2-40B4-BE49-F238E27FC236}">
                    <a16:creationId xmlns:a16="http://schemas.microsoft.com/office/drawing/2014/main" id="{D7795894-E319-963C-6565-2C2931C2E7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9" name="Oval 1858">
                <a:extLst>
                  <a:ext uri="{FF2B5EF4-FFF2-40B4-BE49-F238E27FC236}">
                    <a16:creationId xmlns:a16="http://schemas.microsoft.com/office/drawing/2014/main" id="{7A12117A-707C-2A9C-6316-B5385C8BE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0" name="Oval 1859">
                <a:extLst>
                  <a:ext uri="{FF2B5EF4-FFF2-40B4-BE49-F238E27FC236}">
                    <a16:creationId xmlns:a16="http://schemas.microsoft.com/office/drawing/2014/main" id="{9940649B-3777-68BC-3991-F786A0E570E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7" name="Group 1016">
              <a:extLst>
                <a:ext uri="{FF2B5EF4-FFF2-40B4-BE49-F238E27FC236}">
                  <a16:creationId xmlns:a16="http://schemas.microsoft.com/office/drawing/2014/main" id="{22565EDA-6712-58E0-41D2-9B4DC4E14F32}"/>
                </a:ext>
              </a:extLst>
            </p:cNvPr>
            <p:cNvGrpSpPr/>
            <p:nvPr/>
          </p:nvGrpSpPr>
          <p:grpSpPr>
            <a:xfrm rot="10800000">
              <a:off x="8886660" y="2376171"/>
              <a:ext cx="242005" cy="46723"/>
              <a:chOff x="7979724" y="3580291"/>
              <a:chExt cx="242005" cy="43678"/>
            </a:xfrm>
          </p:grpSpPr>
          <p:sp>
            <p:nvSpPr>
              <p:cNvPr id="1845" name="Oval 1844">
                <a:extLst>
                  <a:ext uri="{FF2B5EF4-FFF2-40B4-BE49-F238E27FC236}">
                    <a16:creationId xmlns:a16="http://schemas.microsoft.com/office/drawing/2014/main" id="{3A411902-B608-6836-8AC4-2A852F5CB7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 name="Oval 1845">
                <a:extLst>
                  <a:ext uri="{FF2B5EF4-FFF2-40B4-BE49-F238E27FC236}">
                    <a16:creationId xmlns:a16="http://schemas.microsoft.com/office/drawing/2014/main" id="{87F5A72E-62B1-EC16-43BF-EC25732FBD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7" name="Oval 1846">
                <a:extLst>
                  <a:ext uri="{FF2B5EF4-FFF2-40B4-BE49-F238E27FC236}">
                    <a16:creationId xmlns:a16="http://schemas.microsoft.com/office/drawing/2014/main" id="{9B8B48E8-EF4B-FA5C-661D-07DFFDB8692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8" name="Oval 1847">
                <a:extLst>
                  <a:ext uri="{FF2B5EF4-FFF2-40B4-BE49-F238E27FC236}">
                    <a16:creationId xmlns:a16="http://schemas.microsoft.com/office/drawing/2014/main" id="{B48F4C9C-3C63-F15C-4E1C-72FAA2E71A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9" name="Oval 1848">
                <a:extLst>
                  <a:ext uri="{FF2B5EF4-FFF2-40B4-BE49-F238E27FC236}">
                    <a16:creationId xmlns:a16="http://schemas.microsoft.com/office/drawing/2014/main" id="{D1439FA5-B6D9-95D8-F54F-DA4501B58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0" name="Oval 1849">
                <a:extLst>
                  <a:ext uri="{FF2B5EF4-FFF2-40B4-BE49-F238E27FC236}">
                    <a16:creationId xmlns:a16="http://schemas.microsoft.com/office/drawing/2014/main" id="{8DF8FE46-FBF8-76E7-5126-6BCC6EFF0B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1" name="Oval 1850">
                <a:extLst>
                  <a:ext uri="{FF2B5EF4-FFF2-40B4-BE49-F238E27FC236}">
                    <a16:creationId xmlns:a16="http://schemas.microsoft.com/office/drawing/2014/main" id="{21F75FDD-19F0-A61E-8D8A-588B2E47908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2" name="Oval 1851">
                <a:extLst>
                  <a:ext uri="{FF2B5EF4-FFF2-40B4-BE49-F238E27FC236}">
                    <a16:creationId xmlns:a16="http://schemas.microsoft.com/office/drawing/2014/main" id="{371F0A20-C01F-4A33-9DA3-6899AC683C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8" name="Group 1017">
              <a:extLst>
                <a:ext uri="{FF2B5EF4-FFF2-40B4-BE49-F238E27FC236}">
                  <a16:creationId xmlns:a16="http://schemas.microsoft.com/office/drawing/2014/main" id="{B56B2FEF-7978-61C2-38A3-18BCBBC052AB}"/>
                </a:ext>
              </a:extLst>
            </p:cNvPr>
            <p:cNvGrpSpPr/>
            <p:nvPr/>
          </p:nvGrpSpPr>
          <p:grpSpPr>
            <a:xfrm rot="10800000">
              <a:off x="9225989" y="2617456"/>
              <a:ext cx="242005" cy="46723"/>
              <a:chOff x="7979724" y="3580291"/>
              <a:chExt cx="242005" cy="43678"/>
            </a:xfrm>
          </p:grpSpPr>
          <p:sp>
            <p:nvSpPr>
              <p:cNvPr id="1837" name="Oval 1836">
                <a:extLst>
                  <a:ext uri="{FF2B5EF4-FFF2-40B4-BE49-F238E27FC236}">
                    <a16:creationId xmlns:a16="http://schemas.microsoft.com/office/drawing/2014/main" id="{49D59FBC-15C9-00B4-300E-3A0A3DA38A3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8" name="Oval 1837">
                <a:extLst>
                  <a:ext uri="{FF2B5EF4-FFF2-40B4-BE49-F238E27FC236}">
                    <a16:creationId xmlns:a16="http://schemas.microsoft.com/office/drawing/2014/main" id="{03993970-5834-953F-CF99-81097A410D1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9" name="Oval 1838">
                <a:extLst>
                  <a:ext uri="{FF2B5EF4-FFF2-40B4-BE49-F238E27FC236}">
                    <a16:creationId xmlns:a16="http://schemas.microsoft.com/office/drawing/2014/main" id="{504507A9-2FC2-AD79-2E03-B24FBF3BDF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0" name="Oval 1839">
                <a:extLst>
                  <a:ext uri="{FF2B5EF4-FFF2-40B4-BE49-F238E27FC236}">
                    <a16:creationId xmlns:a16="http://schemas.microsoft.com/office/drawing/2014/main" id="{6DF0E5AF-9160-C60B-13FA-6C70C2A91E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1" name="Oval 1840">
                <a:extLst>
                  <a:ext uri="{FF2B5EF4-FFF2-40B4-BE49-F238E27FC236}">
                    <a16:creationId xmlns:a16="http://schemas.microsoft.com/office/drawing/2014/main" id="{4BE32D6F-A03D-D907-99CA-80F15C56987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2" name="Oval 1841">
                <a:extLst>
                  <a:ext uri="{FF2B5EF4-FFF2-40B4-BE49-F238E27FC236}">
                    <a16:creationId xmlns:a16="http://schemas.microsoft.com/office/drawing/2014/main" id="{80DE2054-BC66-4330-A339-EED36119EC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 name="Oval 1842">
                <a:extLst>
                  <a:ext uri="{FF2B5EF4-FFF2-40B4-BE49-F238E27FC236}">
                    <a16:creationId xmlns:a16="http://schemas.microsoft.com/office/drawing/2014/main" id="{E5564E24-822A-3AC6-67D8-72548E28C0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 name="Oval 1843">
                <a:extLst>
                  <a:ext uri="{FF2B5EF4-FFF2-40B4-BE49-F238E27FC236}">
                    <a16:creationId xmlns:a16="http://schemas.microsoft.com/office/drawing/2014/main" id="{58083590-C5B6-94F5-8D40-D40C882B2B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9" name="Group 1018">
              <a:extLst>
                <a:ext uri="{FF2B5EF4-FFF2-40B4-BE49-F238E27FC236}">
                  <a16:creationId xmlns:a16="http://schemas.microsoft.com/office/drawing/2014/main" id="{567A9D6E-2A2C-3C8C-F317-E81834AE9509}"/>
                </a:ext>
              </a:extLst>
            </p:cNvPr>
            <p:cNvGrpSpPr/>
            <p:nvPr/>
          </p:nvGrpSpPr>
          <p:grpSpPr>
            <a:xfrm rot="10800000">
              <a:off x="9165352" y="2560616"/>
              <a:ext cx="242005" cy="46723"/>
              <a:chOff x="7979724" y="3580291"/>
              <a:chExt cx="242005" cy="43678"/>
            </a:xfrm>
          </p:grpSpPr>
          <p:sp>
            <p:nvSpPr>
              <p:cNvPr id="1829" name="Oval 1828">
                <a:extLst>
                  <a:ext uri="{FF2B5EF4-FFF2-40B4-BE49-F238E27FC236}">
                    <a16:creationId xmlns:a16="http://schemas.microsoft.com/office/drawing/2014/main" id="{A97AC15B-98AD-16B1-4229-BFE1B0FDCA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0" name="Oval 1829">
                <a:extLst>
                  <a:ext uri="{FF2B5EF4-FFF2-40B4-BE49-F238E27FC236}">
                    <a16:creationId xmlns:a16="http://schemas.microsoft.com/office/drawing/2014/main" id="{8260F964-4837-2384-DC28-FE45C50E0D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1" name="Oval 1830">
                <a:extLst>
                  <a:ext uri="{FF2B5EF4-FFF2-40B4-BE49-F238E27FC236}">
                    <a16:creationId xmlns:a16="http://schemas.microsoft.com/office/drawing/2014/main" id="{5D8E6902-E31D-8796-80BB-059408049F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2" name="Oval 1831">
                <a:extLst>
                  <a:ext uri="{FF2B5EF4-FFF2-40B4-BE49-F238E27FC236}">
                    <a16:creationId xmlns:a16="http://schemas.microsoft.com/office/drawing/2014/main" id="{A8522856-3BDB-2038-7A78-E8F008DE9A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3" name="Oval 1832">
                <a:extLst>
                  <a:ext uri="{FF2B5EF4-FFF2-40B4-BE49-F238E27FC236}">
                    <a16:creationId xmlns:a16="http://schemas.microsoft.com/office/drawing/2014/main" id="{D27DED44-9EF0-6946-42E4-7564B8433D9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4" name="Oval 1833">
                <a:extLst>
                  <a:ext uri="{FF2B5EF4-FFF2-40B4-BE49-F238E27FC236}">
                    <a16:creationId xmlns:a16="http://schemas.microsoft.com/office/drawing/2014/main" id="{C3EFE08D-7ABF-C678-E842-B5B98A9724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5" name="Oval 1834">
                <a:extLst>
                  <a:ext uri="{FF2B5EF4-FFF2-40B4-BE49-F238E27FC236}">
                    <a16:creationId xmlns:a16="http://schemas.microsoft.com/office/drawing/2014/main" id="{C1A9DECB-1742-C631-2595-EF23304E44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6" name="Oval 1835">
                <a:extLst>
                  <a:ext uri="{FF2B5EF4-FFF2-40B4-BE49-F238E27FC236}">
                    <a16:creationId xmlns:a16="http://schemas.microsoft.com/office/drawing/2014/main" id="{054B15B4-A6BE-F518-9B42-670A225D34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0" name="Group 1019">
              <a:extLst>
                <a:ext uri="{FF2B5EF4-FFF2-40B4-BE49-F238E27FC236}">
                  <a16:creationId xmlns:a16="http://schemas.microsoft.com/office/drawing/2014/main" id="{9C4D0D4B-3D2D-35F5-37FB-DF104F0B58B9}"/>
                </a:ext>
              </a:extLst>
            </p:cNvPr>
            <p:cNvGrpSpPr/>
            <p:nvPr/>
          </p:nvGrpSpPr>
          <p:grpSpPr>
            <a:xfrm rot="10800000">
              <a:off x="9098461" y="2755897"/>
              <a:ext cx="242005" cy="46723"/>
              <a:chOff x="7979724" y="3580291"/>
              <a:chExt cx="242005" cy="43678"/>
            </a:xfrm>
          </p:grpSpPr>
          <p:sp>
            <p:nvSpPr>
              <p:cNvPr id="1821" name="Oval 1820">
                <a:extLst>
                  <a:ext uri="{FF2B5EF4-FFF2-40B4-BE49-F238E27FC236}">
                    <a16:creationId xmlns:a16="http://schemas.microsoft.com/office/drawing/2014/main" id="{4CCA8731-AA5A-8859-5017-4BF14272155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2" name="Oval 1821">
                <a:extLst>
                  <a:ext uri="{FF2B5EF4-FFF2-40B4-BE49-F238E27FC236}">
                    <a16:creationId xmlns:a16="http://schemas.microsoft.com/office/drawing/2014/main" id="{121BAC45-B2D8-25D7-C807-EB43A212D7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3" name="Oval 1822">
                <a:extLst>
                  <a:ext uri="{FF2B5EF4-FFF2-40B4-BE49-F238E27FC236}">
                    <a16:creationId xmlns:a16="http://schemas.microsoft.com/office/drawing/2014/main" id="{ADEC0691-4008-22F2-AF83-D9C0952AE69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4" name="Oval 1823">
                <a:extLst>
                  <a:ext uri="{FF2B5EF4-FFF2-40B4-BE49-F238E27FC236}">
                    <a16:creationId xmlns:a16="http://schemas.microsoft.com/office/drawing/2014/main" id="{AFE77A6F-20B5-B796-6BC0-20DC41BBC6F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5" name="Oval 1824">
                <a:extLst>
                  <a:ext uri="{FF2B5EF4-FFF2-40B4-BE49-F238E27FC236}">
                    <a16:creationId xmlns:a16="http://schemas.microsoft.com/office/drawing/2014/main" id="{D75561CC-0DB1-8BEC-6732-38972E88A6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6" name="Oval 1825">
                <a:extLst>
                  <a:ext uri="{FF2B5EF4-FFF2-40B4-BE49-F238E27FC236}">
                    <a16:creationId xmlns:a16="http://schemas.microsoft.com/office/drawing/2014/main" id="{63FD7192-58A5-2260-21BF-DCC975071ED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7" name="Oval 1826">
                <a:extLst>
                  <a:ext uri="{FF2B5EF4-FFF2-40B4-BE49-F238E27FC236}">
                    <a16:creationId xmlns:a16="http://schemas.microsoft.com/office/drawing/2014/main" id="{932D5787-9742-ADE3-5614-77ED3235411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8" name="Oval 1827">
                <a:extLst>
                  <a:ext uri="{FF2B5EF4-FFF2-40B4-BE49-F238E27FC236}">
                    <a16:creationId xmlns:a16="http://schemas.microsoft.com/office/drawing/2014/main" id="{C86FD503-8500-B2DA-B6CA-0CBCA525BDC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1" name="Group 1020">
              <a:extLst>
                <a:ext uri="{FF2B5EF4-FFF2-40B4-BE49-F238E27FC236}">
                  <a16:creationId xmlns:a16="http://schemas.microsoft.com/office/drawing/2014/main" id="{C38A5ECB-F5C1-AE90-2AD1-EB5588CC1F17}"/>
                </a:ext>
              </a:extLst>
            </p:cNvPr>
            <p:cNvGrpSpPr/>
            <p:nvPr/>
          </p:nvGrpSpPr>
          <p:grpSpPr>
            <a:xfrm>
              <a:off x="8149682" y="2734077"/>
              <a:ext cx="971545" cy="53915"/>
              <a:chOff x="5754694" y="6008041"/>
              <a:chExt cx="971545" cy="53915"/>
            </a:xfrm>
          </p:grpSpPr>
          <p:grpSp>
            <p:nvGrpSpPr>
              <p:cNvPr id="1749" name="Group 1748">
                <a:extLst>
                  <a:ext uri="{FF2B5EF4-FFF2-40B4-BE49-F238E27FC236}">
                    <a16:creationId xmlns:a16="http://schemas.microsoft.com/office/drawing/2014/main" id="{7212409D-965B-CE39-0714-A443EFE8DD0F}"/>
                  </a:ext>
                </a:extLst>
              </p:cNvPr>
              <p:cNvGrpSpPr/>
              <p:nvPr/>
            </p:nvGrpSpPr>
            <p:grpSpPr>
              <a:xfrm rot="10800000">
                <a:off x="5825851" y="6008041"/>
                <a:ext cx="242005" cy="46723"/>
                <a:chOff x="7979724" y="3580291"/>
                <a:chExt cx="242005" cy="43678"/>
              </a:xfrm>
            </p:grpSpPr>
            <p:sp>
              <p:nvSpPr>
                <p:cNvPr id="1813" name="Oval 1812">
                  <a:extLst>
                    <a:ext uri="{FF2B5EF4-FFF2-40B4-BE49-F238E27FC236}">
                      <a16:creationId xmlns:a16="http://schemas.microsoft.com/office/drawing/2014/main" id="{6FD54BE7-365B-0AFE-A442-12A8F26B01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Oval 1813">
                  <a:extLst>
                    <a:ext uri="{FF2B5EF4-FFF2-40B4-BE49-F238E27FC236}">
                      <a16:creationId xmlns:a16="http://schemas.microsoft.com/office/drawing/2014/main" id="{BA45DA30-C391-A712-C7A3-ED85B0DC4D0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5" name="Oval 1814">
                  <a:extLst>
                    <a:ext uri="{FF2B5EF4-FFF2-40B4-BE49-F238E27FC236}">
                      <a16:creationId xmlns:a16="http://schemas.microsoft.com/office/drawing/2014/main" id="{2B6E455D-B641-403D-9BFC-FA3A70A0AD6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6" name="Oval 1815">
                  <a:extLst>
                    <a:ext uri="{FF2B5EF4-FFF2-40B4-BE49-F238E27FC236}">
                      <a16:creationId xmlns:a16="http://schemas.microsoft.com/office/drawing/2014/main" id="{B742F632-DEA3-E202-626D-C6BCFD546C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7" name="Oval 1816">
                  <a:extLst>
                    <a:ext uri="{FF2B5EF4-FFF2-40B4-BE49-F238E27FC236}">
                      <a16:creationId xmlns:a16="http://schemas.microsoft.com/office/drawing/2014/main" id="{423C3432-6925-2489-5678-495A0830C95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8" name="Oval 1817">
                  <a:extLst>
                    <a:ext uri="{FF2B5EF4-FFF2-40B4-BE49-F238E27FC236}">
                      <a16:creationId xmlns:a16="http://schemas.microsoft.com/office/drawing/2014/main" id="{8DAF0D67-EEF6-8460-8EE3-BA7B1BFC2C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9" name="Oval 1818">
                  <a:extLst>
                    <a:ext uri="{FF2B5EF4-FFF2-40B4-BE49-F238E27FC236}">
                      <a16:creationId xmlns:a16="http://schemas.microsoft.com/office/drawing/2014/main" id="{605726E1-0CE0-F2AD-57D3-19FE0B7CB05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Oval 1819">
                  <a:extLst>
                    <a:ext uri="{FF2B5EF4-FFF2-40B4-BE49-F238E27FC236}">
                      <a16:creationId xmlns:a16="http://schemas.microsoft.com/office/drawing/2014/main" id="{69488EB7-A0C4-FB35-DAC0-2D360CF3A3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0" name="Group 1749">
                <a:extLst>
                  <a:ext uri="{FF2B5EF4-FFF2-40B4-BE49-F238E27FC236}">
                    <a16:creationId xmlns:a16="http://schemas.microsoft.com/office/drawing/2014/main" id="{948ECF06-9E27-7DA8-369E-900B8AD399F1}"/>
                  </a:ext>
                </a:extLst>
              </p:cNvPr>
              <p:cNvGrpSpPr/>
              <p:nvPr/>
            </p:nvGrpSpPr>
            <p:grpSpPr>
              <a:xfrm>
                <a:off x="5754694" y="6008857"/>
                <a:ext cx="242005" cy="43678"/>
                <a:chOff x="7979724" y="3580291"/>
                <a:chExt cx="242005" cy="43678"/>
              </a:xfrm>
            </p:grpSpPr>
            <p:sp>
              <p:nvSpPr>
                <p:cNvPr id="1805" name="Oval 1804">
                  <a:extLst>
                    <a:ext uri="{FF2B5EF4-FFF2-40B4-BE49-F238E27FC236}">
                      <a16:creationId xmlns:a16="http://schemas.microsoft.com/office/drawing/2014/main" id="{F63D6248-66DC-61F3-EFBB-5CE9F0CA1E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6" name="Oval 1805">
                  <a:extLst>
                    <a:ext uri="{FF2B5EF4-FFF2-40B4-BE49-F238E27FC236}">
                      <a16:creationId xmlns:a16="http://schemas.microsoft.com/office/drawing/2014/main" id="{4AC1CFF0-E788-6320-ABFD-DA86987572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Oval 1806">
                  <a:extLst>
                    <a:ext uri="{FF2B5EF4-FFF2-40B4-BE49-F238E27FC236}">
                      <a16:creationId xmlns:a16="http://schemas.microsoft.com/office/drawing/2014/main" id="{1B0D95BC-3931-3EC8-EA78-5B649CB46B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Oval 1807">
                  <a:extLst>
                    <a:ext uri="{FF2B5EF4-FFF2-40B4-BE49-F238E27FC236}">
                      <a16:creationId xmlns:a16="http://schemas.microsoft.com/office/drawing/2014/main" id="{E4957AF6-D534-3903-5211-83B2E1A753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9" name="Oval 1808">
                  <a:extLst>
                    <a:ext uri="{FF2B5EF4-FFF2-40B4-BE49-F238E27FC236}">
                      <a16:creationId xmlns:a16="http://schemas.microsoft.com/office/drawing/2014/main" id="{466CB484-64F3-0190-9C6A-4F8B61882D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Oval 1809">
                  <a:extLst>
                    <a:ext uri="{FF2B5EF4-FFF2-40B4-BE49-F238E27FC236}">
                      <a16:creationId xmlns:a16="http://schemas.microsoft.com/office/drawing/2014/main" id="{AFF7C048-4D83-188A-CD1F-F92DEBA1D25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Oval 1810">
                  <a:extLst>
                    <a:ext uri="{FF2B5EF4-FFF2-40B4-BE49-F238E27FC236}">
                      <a16:creationId xmlns:a16="http://schemas.microsoft.com/office/drawing/2014/main" id="{1B68A782-AC44-DBEF-FC76-E78BEDCEC1F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2" name="Oval 1811">
                  <a:extLst>
                    <a:ext uri="{FF2B5EF4-FFF2-40B4-BE49-F238E27FC236}">
                      <a16:creationId xmlns:a16="http://schemas.microsoft.com/office/drawing/2014/main" id="{B10F4A33-9BA1-D589-7CD2-10745183DF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1" name="Group 1750">
                <a:extLst>
                  <a:ext uri="{FF2B5EF4-FFF2-40B4-BE49-F238E27FC236}">
                    <a16:creationId xmlns:a16="http://schemas.microsoft.com/office/drawing/2014/main" id="{0C637EE7-69D6-9802-4A9E-183C702A045B}"/>
                  </a:ext>
                </a:extLst>
              </p:cNvPr>
              <p:cNvGrpSpPr/>
              <p:nvPr/>
            </p:nvGrpSpPr>
            <p:grpSpPr>
              <a:xfrm rot="10800000">
                <a:off x="6066894" y="6011217"/>
                <a:ext cx="242005" cy="46723"/>
                <a:chOff x="7979724" y="3580291"/>
                <a:chExt cx="242005" cy="43678"/>
              </a:xfrm>
            </p:grpSpPr>
            <p:sp>
              <p:nvSpPr>
                <p:cNvPr id="1797" name="Oval 1796">
                  <a:extLst>
                    <a:ext uri="{FF2B5EF4-FFF2-40B4-BE49-F238E27FC236}">
                      <a16:creationId xmlns:a16="http://schemas.microsoft.com/office/drawing/2014/main" id="{3B8F7745-577D-9ACE-B38A-15CE3C371DB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Oval 1797">
                  <a:extLst>
                    <a:ext uri="{FF2B5EF4-FFF2-40B4-BE49-F238E27FC236}">
                      <a16:creationId xmlns:a16="http://schemas.microsoft.com/office/drawing/2014/main" id="{F456CEC4-1953-BDD3-E846-6F4B92CDC33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9" name="Oval 1798">
                  <a:extLst>
                    <a:ext uri="{FF2B5EF4-FFF2-40B4-BE49-F238E27FC236}">
                      <a16:creationId xmlns:a16="http://schemas.microsoft.com/office/drawing/2014/main" id="{0E90E7F9-6966-B628-27D6-9DBA1360F09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0" name="Oval 1799">
                  <a:extLst>
                    <a:ext uri="{FF2B5EF4-FFF2-40B4-BE49-F238E27FC236}">
                      <a16:creationId xmlns:a16="http://schemas.microsoft.com/office/drawing/2014/main" id="{7EACFDEF-136C-93C7-0CFE-4184784F790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Oval 1800">
                  <a:extLst>
                    <a:ext uri="{FF2B5EF4-FFF2-40B4-BE49-F238E27FC236}">
                      <a16:creationId xmlns:a16="http://schemas.microsoft.com/office/drawing/2014/main" id="{E4584A21-E256-D1F1-322E-A657BB63564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Oval 1801">
                  <a:extLst>
                    <a:ext uri="{FF2B5EF4-FFF2-40B4-BE49-F238E27FC236}">
                      <a16:creationId xmlns:a16="http://schemas.microsoft.com/office/drawing/2014/main" id="{16D8A240-1404-453D-DDEC-E2349283A73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3" name="Oval 1802">
                  <a:extLst>
                    <a:ext uri="{FF2B5EF4-FFF2-40B4-BE49-F238E27FC236}">
                      <a16:creationId xmlns:a16="http://schemas.microsoft.com/office/drawing/2014/main" id="{7B98843C-5E0E-E2CE-D75C-06B1D76566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Oval 1803">
                  <a:extLst>
                    <a:ext uri="{FF2B5EF4-FFF2-40B4-BE49-F238E27FC236}">
                      <a16:creationId xmlns:a16="http://schemas.microsoft.com/office/drawing/2014/main" id="{8AA95425-83ED-EBCA-BC2E-3E5599933E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2" name="Group 1751">
                <a:extLst>
                  <a:ext uri="{FF2B5EF4-FFF2-40B4-BE49-F238E27FC236}">
                    <a16:creationId xmlns:a16="http://schemas.microsoft.com/office/drawing/2014/main" id="{FE0CD2BD-35C0-3B3F-DC61-429DECB434CE}"/>
                  </a:ext>
                </a:extLst>
              </p:cNvPr>
              <p:cNvGrpSpPr/>
              <p:nvPr/>
            </p:nvGrpSpPr>
            <p:grpSpPr>
              <a:xfrm rot="11689693">
                <a:off x="5995737" y="6012033"/>
                <a:ext cx="242005" cy="43678"/>
                <a:chOff x="7979724" y="3580291"/>
                <a:chExt cx="242005" cy="43678"/>
              </a:xfrm>
            </p:grpSpPr>
            <p:sp>
              <p:nvSpPr>
                <p:cNvPr id="1789" name="Oval 1788">
                  <a:extLst>
                    <a:ext uri="{FF2B5EF4-FFF2-40B4-BE49-F238E27FC236}">
                      <a16:creationId xmlns:a16="http://schemas.microsoft.com/office/drawing/2014/main" id="{ED87C9C8-E370-8BDB-C38C-C4B14EF69A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Oval 1789">
                  <a:extLst>
                    <a:ext uri="{FF2B5EF4-FFF2-40B4-BE49-F238E27FC236}">
                      <a16:creationId xmlns:a16="http://schemas.microsoft.com/office/drawing/2014/main" id="{3D08624F-BC49-76F0-E5CA-8E1DB52666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1" name="Oval 1790">
                  <a:extLst>
                    <a:ext uri="{FF2B5EF4-FFF2-40B4-BE49-F238E27FC236}">
                      <a16:creationId xmlns:a16="http://schemas.microsoft.com/office/drawing/2014/main" id="{16C4798A-D4C4-D2EC-84DB-3F113462C3C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2" name="Oval 1791">
                  <a:extLst>
                    <a:ext uri="{FF2B5EF4-FFF2-40B4-BE49-F238E27FC236}">
                      <a16:creationId xmlns:a16="http://schemas.microsoft.com/office/drawing/2014/main" id="{78AE974F-B755-8D8E-CACD-03F83898F10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Oval 1792">
                  <a:extLst>
                    <a:ext uri="{FF2B5EF4-FFF2-40B4-BE49-F238E27FC236}">
                      <a16:creationId xmlns:a16="http://schemas.microsoft.com/office/drawing/2014/main" id="{8F0A1127-0082-31A9-BC01-D77BE30EDD0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4" name="Oval 1793">
                  <a:extLst>
                    <a:ext uri="{FF2B5EF4-FFF2-40B4-BE49-F238E27FC236}">
                      <a16:creationId xmlns:a16="http://schemas.microsoft.com/office/drawing/2014/main" id="{96D91EFE-9759-3342-E743-B36EB72729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Oval 1794">
                  <a:extLst>
                    <a:ext uri="{FF2B5EF4-FFF2-40B4-BE49-F238E27FC236}">
                      <a16:creationId xmlns:a16="http://schemas.microsoft.com/office/drawing/2014/main" id="{1408AA2F-8489-E092-B210-ED3594A633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Oval 1795">
                  <a:extLst>
                    <a:ext uri="{FF2B5EF4-FFF2-40B4-BE49-F238E27FC236}">
                      <a16:creationId xmlns:a16="http://schemas.microsoft.com/office/drawing/2014/main" id="{24196F2D-66BE-B86F-0C65-F0BB8EA0355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3" name="Group 1752">
                <a:extLst>
                  <a:ext uri="{FF2B5EF4-FFF2-40B4-BE49-F238E27FC236}">
                    <a16:creationId xmlns:a16="http://schemas.microsoft.com/office/drawing/2014/main" id="{44DF47A4-F0A4-B9D7-937A-FB90DF31A063}"/>
                  </a:ext>
                </a:extLst>
              </p:cNvPr>
              <p:cNvGrpSpPr/>
              <p:nvPr/>
            </p:nvGrpSpPr>
            <p:grpSpPr>
              <a:xfrm rot="21292958">
                <a:off x="6243191" y="6012057"/>
                <a:ext cx="242005" cy="46723"/>
                <a:chOff x="7979724" y="3580291"/>
                <a:chExt cx="242005" cy="43678"/>
              </a:xfrm>
            </p:grpSpPr>
            <p:sp>
              <p:nvSpPr>
                <p:cNvPr id="1781" name="Oval 1780">
                  <a:extLst>
                    <a:ext uri="{FF2B5EF4-FFF2-40B4-BE49-F238E27FC236}">
                      <a16:creationId xmlns:a16="http://schemas.microsoft.com/office/drawing/2014/main" id="{33EE8F56-6DE9-DDC4-61DC-A5F2809A24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2" name="Oval 1781">
                  <a:extLst>
                    <a:ext uri="{FF2B5EF4-FFF2-40B4-BE49-F238E27FC236}">
                      <a16:creationId xmlns:a16="http://schemas.microsoft.com/office/drawing/2014/main" id="{EB652F22-B8B5-79CF-1D94-DBF2D48E2E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Oval 1782">
                  <a:extLst>
                    <a:ext uri="{FF2B5EF4-FFF2-40B4-BE49-F238E27FC236}">
                      <a16:creationId xmlns:a16="http://schemas.microsoft.com/office/drawing/2014/main" id="{436EE132-60E1-9331-B10A-3E90A48870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Oval 1783">
                  <a:extLst>
                    <a:ext uri="{FF2B5EF4-FFF2-40B4-BE49-F238E27FC236}">
                      <a16:creationId xmlns:a16="http://schemas.microsoft.com/office/drawing/2014/main" id="{921DF577-0747-C0FA-7AF1-087ECA2616F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5" name="Oval 1784">
                  <a:extLst>
                    <a:ext uri="{FF2B5EF4-FFF2-40B4-BE49-F238E27FC236}">
                      <a16:creationId xmlns:a16="http://schemas.microsoft.com/office/drawing/2014/main" id="{BB3FB3E0-F2A0-CB35-A0D1-3FDCC763D8F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6" name="Oval 1785">
                  <a:extLst>
                    <a:ext uri="{FF2B5EF4-FFF2-40B4-BE49-F238E27FC236}">
                      <a16:creationId xmlns:a16="http://schemas.microsoft.com/office/drawing/2014/main" id="{0F1CF56B-9DE7-2949-A55E-D0E12D4C6B7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Oval 1786">
                  <a:extLst>
                    <a:ext uri="{FF2B5EF4-FFF2-40B4-BE49-F238E27FC236}">
                      <a16:creationId xmlns:a16="http://schemas.microsoft.com/office/drawing/2014/main" id="{BD829593-2F8C-6302-BC4A-458ADB0103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8" name="Oval 1787">
                  <a:extLst>
                    <a:ext uri="{FF2B5EF4-FFF2-40B4-BE49-F238E27FC236}">
                      <a16:creationId xmlns:a16="http://schemas.microsoft.com/office/drawing/2014/main" id="{9850BBF8-9F38-9387-231C-7768838A4FF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4" name="Group 1753">
                <a:extLst>
                  <a:ext uri="{FF2B5EF4-FFF2-40B4-BE49-F238E27FC236}">
                    <a16:creationId xmlns:a16="http://schemas.microsoft.com/office/drawing/2014/main" id="{B106D8B7-FDDF-7834-5979-A2D8D1D45F05}"/>
                  </a:ext>
                </a:extLst>
              </p:cNvPr>
              <p:cNvGrpSpPr/>
              <p:nvPr/>
            </p:nvGrpSpPr>
            <p:grpSpPr>
              <a:xfrm>
                <a:off x="6172034" y="6012873"/>
                <a:ext cx="242005" cy="43678"/>
                <a:chOff x="7979724" y="3580291"/>
                <a:chExt cx="242005" cy="43678"/>
              </a:xfrm>
            </p:grpSpPr>
            <p:sp>
              <p:nvSpPr>
                <p:cNvPr id="1773" name="Oval 1772">
                  <a:extLst>
                    <a:ext uri="{FF2B5EF4-FFF2-40B4-BE49-F238E27FC236}">
                      <a16:creationId xmlns:a16="http://schemas.microsoft.com/office/drawing/2014/main" id="{376D9B2D-8B2A-19DB-3933-B0801FF2DF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Oval 1773">
                  <a:extLst>
                    <a:ext uri="{FF2B5EF4-FFF2-40B4-BE49-F238E27FC236}">
                      <a16:creationId xmlns:a16="http://schemas.microsoft.com/office/drawing/2014/main" id="{3D30AA9B-E127-CA2B-796A-15560ED90E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Oval 1774">
                  <a:extLst>
                    <a:ext uri="{FF2B5EF4-FFF2-40B4-BE49-F238E27FC236}">
                      <a16:creationId xmlns:a16="http://schemas.microsoft.com/office/drawing/2014/main" id="{26031207-29DB-A812-4DE3-5670406B6F9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6" name="Oval 1775">
                  <a:extLst>
                    <a:ext uri="{FF2B5EF4-FFF2-40B4-BE49-F238E27FC236}">
                      <a16:creationId xmlns:a16="http://schemas.microsoft.com/office/drawing/2014/main" id="{59392947-5D92-B72F-7631-002B0846F0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Oval 1776">
                  <a:extLst>
                    <a:ext uri="{FF2B5EF4-FFF2-40B4-BE49-F238E27FC236}">
                      <a16:creationId xmlns:a16="http://schemas.microsoft.com/office/drawing/2014/main" id="{1DF836B3-2354-F844-6562-58841085B4D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Oval 1777">
                  <a:extLst>
                    <a:ext uri="{FF2B5EF4-FFF2-40B4-BE49-F238E27FC236}">
                      <a16:creationId xmlns:a16="http://schemas.microsoft.com/office/drawing/2014/main" id="{2DDD0F00-0836-0856-AEE4-741CCE21C6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9" name="Oval 1778">
                  <a:extLst>
                    <a:ext uri="{FF2B5EF4-FFF2-40B4-BE49-F238E27FC236}">
                      <a16:creationId xmlns:a16="http://schemas.microsoft.com/office/drawing/2014/main" id="{77D6BAF9-9D67-BADB-9939-6ECA19EE05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0" name="Oval 1779">
                  <a:extLst>
                    <a:ext uri="{FF2B5EF4-FFF2-40B4-BE49-F238E27FC236}">
                      <a16:creationId xmlns:a16="http://schemas.microsoft.com/office/drawing/2014/main" id="{EDB377EA-3979-52A0-4E63-E3D47288F5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5" name="Group 1754">
                <a:extLst>
                  <a:ext uri="{FF2B5EF4-FFF2-40B4-BE49-F238E27FC236}">
                    <a16:creationId xmlns:a16="http://schemas.microsoft.com/office/drawing/2014/main" id="{E1F56DC6-7CF6-CD40-A3DB-401F1DBA0BF1}"/>
                  </a:ext>
                </a:extLst>
              </p:cNvPr>
              <p:cNvGrpSpPr/>
              <p:nvPr/>
            </p:nvGrpSpPr>
            <p:grpSpPr>
              <a:xfrm rot="10800000">
                <a:off x="6484234" y="6015233"/>
                <a:ext cx="242005" cy="46723"/>
                <a:chOff x="7979724" y="3580291"/>
                <a:chExt cx="242005" cy="43678"/>
              </a:xfrm>
            </p:grpSpPr>
            <p:sp>
              <p:nvSpPr>
                <p:cNvPr id="1765" name="Oval 1764">
                  <a:extLst>
                    <a:ext uri="{FF2B5EF4-FFF2-40B4-BE49-F238E27FC236}">
                      <a16:creationId xmlns:a16="http://schemas.microsoft.com/office/drawing/2014/main" id="{7A2DF0E6-1F61-F14E-57E0-E1CF5736CC9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Oval 1765">
                  <a:extLst>
                    <a:ext uri="{FF2B5EF4-FFF2-40B4-BE49-F238E27FC236}">
                      <a16:creationId xmlns:a16="http://schemas.microsoft.com/office/drawing/2014/main" id="{A55739CD-10AE-5D03-C237-E5297FDB184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7" name="Oval 1766">
                  <a:extLst>
                    <a:ext uri="{FF2B5EF4-FFF2-40B4-BE49-F238E27FC236}">
                      <a16:creationId xmlns:a16="http://schemas.microsoft.com/office/drawing/2014/main" id="{6797AB79-E1B1-FF73-2543-982333D4C4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Oval 1767">
                  <a:extLst>
                    <a:ext uri="{FF2B5EF4-FFF2-40B4-BE49-F238E27FC236}">
                      <a16:creationId xmlns:a16="http://schemas.microsoft.com/office/drawing/2014/main" id="{543A7E49-BBA5-F8D9-6381-28C55BF2A2C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Oval 1768">
                  <a:extLst>
                    <a:ext uri="{FF2B5EF4-FFF2-40B4-BE49-F238E27FC236}">
                      <a16:creationId xmlns:a16="http://schemas.microsoft.com/office/drawing/2014/main" id="{CC049F0B-4602-F828-EAF1-D7E7EFD3CB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0" name="Oval 1769">
                  <a:extLst>
                    <a:ext uri="{FF2B5EF4-FFF2-40B4-BE49-F238E27FC236}">
                      <a16:creationId xmlns:a16="http://schemas.microsoft.com/office/drawing/2014/main" id="{DEAB18E0-4606-B9CD-9565-3AEC2AA1BD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Oval 1770">
                  <a:extLst>
                    <a:ext uri="{FF2B5EF4-FFF2-40B4-BE49-F238E27FC236}">
                      <a16:creationId xmlns:a16="http://schemas.microsoft.com/office/drawing/2014/main" id="{9F61A1DB-7ECC-73D2-01D4-16A6550362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Oval 1771">
                  <a:extLst>
                    <a:ext uri="{FF2B5EF4-FFF2-40B4-BE49-F238E27FC236}">
                      <a16:creationId xmlns:a16="http://schemas.microsoft.com/office/drawing/2014/main" id="{6A3BEBCC-CC82-BFC0-B7A5-C9510C160F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6" name="Group 1755">
                <a:extLst>
                  <a:ext uri="{FF2B5EF4-FFF2-40B4-BE49-F238E27FC236}">
                    <a16:creationId xmlns:a16="http://schemas.microsoft.com/office/drawing/2014/main" id="{5B6B0A9D-3E1A-FBCE-1642-E69506ECE716}"/>
                  </a:ext>
                </a:extLst>
              </p:cNvPr>
              <p:cNvGrpSpPr/>
              <p:nvPr/>
            </p:nvGrpSpPr>
            <p:grpSpPr>
              <a:xfrm>
                <a:off x="6413077" y="6016049"/>
                <a:ext cx="242005" cy="43678"/>
                <a:chOff x="7979724" y="3580291"/>
                <a:chExt cx="242005" cy="43678"/>
              </a:xfrm>
            </p:grpSpPr>
            <p:sp>
              <p:nvSpPr>
                <p:cNvPr id="1757" name="Oval 1756">
                  <a:extLst>
                    <a:ext uri="{FF2B5EF4-FFF2-40B4-BE49-F238E27FC236}">
                      <a16:creationId xmlns:a16="http://schemas.microsoft.com/office/drawing/2014/main" id="{BA5FB19D-501A-3905-35C2-03111146EF8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Oval 1757">
                  <a:extLst>
                    <a:ext uri="{FF2B5EF4-FFF2-40B4-BE49-F238E27FC236}">
                      <a16:creationId xmlns:a16="http://schemas.microsoft.com/office/drawing/2014/main" id="{412D865A-5783-ADE4-3FDD-4BEDE8276C0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Oval 1758">
                  <a:extLst>
                    <a:ext uri="{FF2B5EF4-FFF2-40B4-BE49-F238E27FC236}">
                      <a16:creationId xmlns:a16="http://schemas.microsoft.com/office/drawing/2014/main" id="{5A136AA3-2E5E-7DBC-F183-9A17936EBEF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Oval 1759">
                  <a:extLst>
                    <a:ext uri="{FF2B5EF4-FFF2-40B4-BE49-F238E27FC236}">
                      <a16:creationId xmlns:a16="http://schemas.microsoft.com/office/drawing/2014/main" id="{45B24535-2649-065E-6897-6F49754AC77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Oval 1760">
                  <a:extLst>
                    <a:ext uri="{FF2B5EF4-FFF2-40B4-BE49-F238E27FC236}">
                      <a16:creationId xmlns:a16="http://schemas.microsoft.com/office/drawing/2014/main" id="{4BEDA463-48E9-3A84-F506-7D591853FF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Oval 1761">
                  <a:extLst>
                    <a:ext uri="{FF2B5EF4-FFF2-40B4-BE49-F238E27FC236}">
                      <a16:creationId xmlns:a16="http://schemas.microsoft.com/office/drawing/2014/main" id="{60E70C8F-6CF3-FE2E-AF88-70613DE8AA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Oval 1762">
                  <a:extLst>
                    <a:ext uri="{FF2B5EF4-FFF2-40B4-BE49-F238E27FC236}">
                      <a16:creationId xmlns:a16="http://schemas.microsoft.com/office/drawing/2014/main" id="{6F65C9C4-6BF1-2C4A-33D0-86BB093C992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Oval 1763">
                  <a:extLst>
                    <a:ext uri="{FF2B5EF4-FFF2-40B4-BE49-F238E27FC236}">
                      <a16:creationId xmlns:a16="http://schemas.microsoft.com/office/drawing/2014/main" id="{51985E77-C898-50C8-68E6-941658FF08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2" name="Group 1021">
              <a:extLst>
                <a:ext uri="{FF2B5EF4-FFF2-40B4-BE49-F238E27FC236}">
                  <a16:creationId xmlns:a16="http://schemas.microsoft.com/office/drawing/2014/main" id="{7F186591-AA7B-4B3F-838E-B39317E714EE}"/>
                </a:ext>
              </a:extLst>
            </p:cNvPr>
            <p:cNvGrpSpPr/>
            <p:nvPr/>
          </p:nvGrpSpPr>
          <p:grpSpPr>
            <a:xfrm>
              <a:off x="7131615" y="2248157"/>
              <a:ext cx="971545" cy="53915"/>
              <a:chOff x="5754694" y="6008041"/>
              <a:chExt cx="971545" cy="53915"/>
            </a:xfrm>
          </p:grpSpPr>
          <p:grpSp>
            <p:nvGrpSpPr>
              <p:cNvPr id="1677" name="Group 1676">
                <a:extLst>
                  <a:ext uri="{FF2B5EF4-FFF2-40B4-BE49-F238E27FC236}">
                    <a16:creationId xmlns:a16="http://schemas.microsoft.com/office/drawing/2014/main" id="{82884827-2573-8CB6-317A-5BCF34144D1A}"/>
                  </a:ext>
                </a:extLst>
              </p:cNvPr>
              <p:cNvGrpSpPr/>
              <p:nvPr/>
            </p:nvGrpSpPr>
            <p:grpSpPr>
              <a:xfrm rot="10800000">
                <a:off x="5825851" y="6008041"/>
                <a:ext cx="242005" cy="46723"/>
                <a:chOff x="7979724" y="3580291"/>
                <a:chExt cx="242005" cy="43678"/>
              </a:xfrm>
            </p:grpSpPr>
            <p:sp>
              <p:nvSpPr>
                <p:cNvPr id="1741" name="Oval 1740">
                  <a:extLst>
                    <a:ext uri="{FF2B5EF4-FFF2-40B4-BE49-F238E27FC236}">
                      <a16:creationId xmlns:a16="http://schemas.microsoft.com/office/drawing/2014/main" id="{D2194440-C816-AA48-6B5F-749748E309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Oval 1741">
                  <a:extLst>
                    <a:ext uri="{FF2B5EF4-FFF2-40B4-BE49-F238E27FC236}">
                      <a16:creationId xmlns:a16="http://schemas.microsoft.com/office/drawing/2014/main" id="{09E740D9-B31C-ED36-C184-784FDA6155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Oval 1742">
                  <a:extLst>
                    <a:ext uri="{FF2B5EF4-FFF2-40B4-BE49-F238E27FC236}">
                      <a16:creationId xmlns:a16="http://schemas.microsoft.com/office/drawing/2014/main" id="{9368BBB9-7862-0052-910F-AF4FBF0EFA0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Oval 1743">
                  <a:extLst>
                    <a:ext uri="{FF2B5EF4-FFF2-40B4-BE49-F238E27FC236}">
                      <a16:creationId xmlns:a16="http://schemas.microsoft.com/office/drawing/2014/main" id="{9A15D5DE-C8E0-D0ED-6918-4F50EDADD1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Oval 1744">
                  <a:extLst>
                    <a:ext uri="{FF2B5EF4-FFF2-40B4-BE49-F238E27FC236}">
                      <a16:creationId xmlns:a16="http://schemas.microsoft.com/office/drawing/2014/main" id="{A56B2378-3807-9D96-DF57-8C135735A7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Oval 1745">
                  <a:extLst>
                    <a:ext uri="{FF2B5EF4-FFF2-40B4-BE49-F238E27FC236}">
                      <a16:creationId xmlns:a16="http://schemas.microsoft.com/office/drawing/2014/main" id="{BADBB3CB-3FF3-455D-EFBD-6B78A6EB6E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Oval 1746">
                  <a:extLst>
                    <a:ext uri="{FF2B5EF4-FFF2-40B4-BE49-F238E27FC236}">
                      <a16:creationId xmlns:a16="http://schemas.microsoft.com/office/drawing/2014/main" id="{C9935035-0F1C-696C-CECE-F6B41F40B4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8" name="Oval 1747">
                  <a:extLst>
                    <a:ext uri="{FF2B5EF4-FFF2-40B4-BE49-F238E27FC236}">
                      <a16:creationId xmlns:a16="http://schemas.microsoft.com/office/drawing/2014/main" id="{C6E1D302-4361-C3E7-ABDE-A32F8E68EE5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8" name="Group 1677">
                <a:extLst>
                  <a:ext uri="{FF2B5EF4-FFF2-40B4-BE49-F238E27FC236}">
                    <a16:creationId xmlns:a16="http://schemas.microsoft.com/office/drawing/2014/main" id="{E05CDF99-ADE4-AADB-DF09-B3BED48D06D5}"/>
                  </a:ext>
                </a:extLst>
              </p:cNvPr>
              <p:cNvGrpSpPr/>
              <p:nvPr/>
            </p:nvGrpSpPr>
            <p:grpSpPr>
              <a:xfrm>
                <a:off x="5754694" y="6008857"/>
                <a:ext cx="242005" cy="43678"/>
                <a:chOff x="7979724" y="3580291"/>
                <a:chExt cx="242005" cy="43678"/>
              </a:xfrm>
            </p:grpSpPr>
            <p:sp>
              <p:nvSpPr>
                <p:cNvPr id="1733" name="Oval 1732">
                  <a:extLst>
                    <a:ext uri="{FF2B5EF4-FFF2-40B4-BE49-F238E27FC236}">
                      <a16:creationId xmlns:a16="http://schemas.microsoft.com/office/drawing/2014/main" id="{1AEBC84B-9611-5E39-F2C8-917C4E9700B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Oval 1733">
                  <a:extLst>
                    <a:ext uri="{FF2B5EF4-FFF2-40B4-BE49-F238E27FC236}">
                      <a16:creationId xmlns:a16="http://schemas.microsoft.com/office/drawing/2014/main" id="{0D90D175-4C47-4EC6-BF72-0E16D2A46A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Oval 1734">
                  <a:extLst>
                    <a:ext uri="{FF2B5EF4-FFF2-40B4-BE49-F238E27FC236}">
                      <a16:creationId xmlns:a16="http://schemas.microsoft.com/office/drawing/2014/main" id="{FA0FDDEC-4DE8-770C-E52E-681993B384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Oval 1735">
                  <a:extLst>
                    <a:ext uri="{FF2B5EF4-FFF2-40B4-BE49-F238E27FC236}">
                      <a16:creationId xmlns:a16="http://schemas.microsoft.com/office/drawing/2014/main" id="{73DE59FC-9E6C-0F79-D138-F4BBCDB6812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Oval 1736">
                  <a:extLst>
                    <a:ext uri="{FF2B5EF4-FFF2-40B4-BE49-F238E27FC236}">
                      <a16:creationId xmlns:a16="http://schemas.microsoft.com/office/drawing/2014/main" id="{ECD4ACE8-B065-09E6-F7D5-2DCD9ACF143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Oval 1737">
                  <a:extLst>
                    <a:ext uri="{FF2B5EF4-FFF2-40B4-BE49-F238E27FC236}">
                      <a16:creationId xmlns:a16="http://schemas.microsoft.com/office/drawing/2014/main" id="{15CB89FD-A85C-4F3D-7E0B-3353F4B02F5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9" name="Oval 1738">
                  <a:extLst>
                    <a:ext uri="{FF2B5EF4-FFF2-40B4-BE49-F238E27FC236}">
                      <a16:creationId xmlns:a16="http://schemas.microsoft.com/office/drawing/2014/main" id="{5C48DB30-7F4D-78A7-5C99-983C861C4CE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 name="Oval 1739">
                  <a:extLst>
                    <a:ext uri="{FF2B5EF4-FFF2-40B4-BE49-F238E27FC236}">
                      <a16:creationId xmlns:a16="http://schemas.microsoft.com/office/drawing/2014/main" id="{AA60DF2F-CD79-9230-A37B-89854967C51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9" name="Group 1678">
                <a:extLst>
                  <a:ext uri="{FF2B5EF4-FFF2-40B4-BE49-F238E27FC236}">
                    <a16:creationId xmlns:a16="http://schemas.microsoft.com/office/drawing/2014/main" id="{3905FD40-98A6-DA75-29DF-760D339CA219}"/>
                  </a:ext>
                </a:extLst>
              </p:cNvPr>
              <p:cNvGrpSpPr/>
              <p:nvPr/>
            </p:nvGrpSpPr>
            <p:grpSpPr>
              <a:xfrm rot="10800000">
                <a:off x="6066894" y="6011217"/>
                <a:ext cx="242005" cy="46723"/>
                <a:chOff x="7979724" y="3580291"/>
                <a:chExt cx="242005" cy="43678"/>
              </a:xfrm>
            </p:grpSpPr>
            <p:sp>
              <p:nvSpPr>
                <p:cNvPr id="1725" name="Oval 1724">
                  <a:extLst>
                    <a:ext uri="{FF2B5EF4-FFF2-40B4-BE49-F238E27FC236}">
                      <a16:creationId xmlns:a16="http://schemas.microsoft.com/office/drawing/2014/main" id="{E23790BA-9B45-3681-36AC-779D751F31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Oval 1725">
                  <a:extLst>
                    <a:ext uri="{FF2B5EF4-FFF2-40B4-BE49-F238E27FC236}">
                      <a16:creationId xmlns:a16="http://schemas.microsoft.com/office/drawing/2014/main" id="{EAD7A190-60E9-402F-B79F-9DAB2240B4A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Oval 1726">
                  <a:extLst>
                    <a:ext uri="{FF2B5EF4-FFF2-40B4-BE49-F238E27FC236}">
                      <a16:creationId xmlns:a16="http://schemas.microsoft.com/office/drawing/2014/main" id="{1A24E0FF-5AE1-B396-0E60-4032E49489B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8" name="Oval 1727">
                  <a:extLst>
                    <a:ext uri="{FF2B5EF4-FFF2-40B4-BE49-F238E27FC236}">
                      <a16:creationId xmlns:a16="http://schemas.microsoft.com/office/drawing/2014/main" id="{6C50EB3F-3DA5-B9A8-978F-F259258182D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Oval 1728">
                  <a:extLst>
                    <a:ext uri="{FF2B5EF4-FFF2-40B4-BE49-F238E27FC236}">
                      <a16:creationId xmlns:a16="http://schemas.microsoft.com/office/drawing/2014/main" id="{E7924046-77A0-E563-DBF8-211B17A20DB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0" name="Oval 1729">
                  <a:extLst>
                    <a:ext uri="{FF2B5EF4-FFF2-40B4-BE49-F238E27FC236}">
                      <a16:creationId xmlns:a16="http://schemas.microsoft.com/office/drawing/2014/main" id="{E650E8D7-F24C-10B8-EA1D-A5047217EC9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1" name="Oval 1730">
                  <a:extLst>
                    <a:ext uri="{FF2B5EF4-FFF2-40B4-BE49-F238E27FC236}">
                      <a16:creationId xmlns:a16="http://schemas.microsoft.com/office/drawing/2014/main" id="{6DBC4D2F-F7FC-793C-0660-325C79243E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2" name="Oval 1731">
                  <a:extLst>
                    <a:ext uri="{FF2B5EF4-FFF2-40B4-BE49-F238E27FC236}">
                      <a16:creationId xmlns:a16="http://schemas.microsoft.com/office/drawing/2014/main" id="{82EB322A-1ADB-A56B-A9CC-F7999316621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0" name="Group 1679">
                <a:extLst>
                  <a:ext uri="{FF2B5EF4-FFF2-40B4-BE49-F238E27FC236}">
                    <a16:creationId xmlns:a16="http://schemas.microsoft.com/office/drawing/2014/main" id="{FC810FD6-A2FA-1314-977E-9953EDD3387A}"/>
                  </a:ext>
                </a:extLst>
              </p:cNvPr>
              <p:cNvGrpSpPr/>
              <p:nvPr/>
            </p:nvGrpSpPr>
            <p:grpSpPr>
              <a:xfrm rot="11689693">
                <a:off x="5995737" y="6012033"/>
                <a:ext cx="242005" cy="43678"/>
                <a:chOff x="7979724" y="3580291"/>
                <a:chExt cx="242005" cy="43678"/>
              </a:xfrm>
            </p:grpSpPr>
            <p:sp>
              <p:nvSpPr>
                <p:cNvPr id="1717" name="Oval 1716">
                  <a:extLst>
                    <a:ext uri="{FF2B5EF4-FFF2-40B4-BE49-F238E27FC236}">
                      <a16:creationId xmlns:a16="http://schemas.microsoft.com/office/drawing/2014/main" id="{FF120FA3-B3A6-CF29-D2C3-20E71A2D06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Oval 1717">
                  <a:extLst>
                    <a:ext uri="{FF2B5EF4-FFF2-40B4-BE49-F238E27FC236}">
                      <a16:creationId xmlns:a16="http://schemas.microsoft.com/office/drawing/2014/main" id="{29E53AD5-61AD-D06E-CB6B-1BCD0E781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Oval 1718">
                  <a:extLst>
                    <a:ext uri="{FF2B5EF4-FFF2-40B4-BE49-F238E27FC236}">
                      <a16:creationId xmlns:a16="http://schemas.microsoft.com/office/drawing/2014/main" id="{6AA71049-0B6F-5DA7-E8AE-E2C418BA1D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Oval 1719">
                  <a:extLst>
                    <a:ext uri="{FF2B5EF4-FFF2-40B4-BE49-F238E27FC236}">
                      <a16:creationId xmlns:a16="http://schemas.microsoft.com/office/drawing/2014/main" id="{C4589EFB-BDC5-6A35-03FE-389574144D4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1" name="Oval 1720">
                  <a:extLst>
                    <a:ext uri="{FF2B5EF4-FFF2-40B4-BE49-F238E27FC236}">
                      <a16:creationId xmlns:a16="http://schemas.microsoft.com/office/drawing/2014/main" id="{4C061478-9085-68B0-AC85-881CC524F81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2" name="Oval 1721">
                  <a:extLst>
                    <a:ext uri="{FF2B5EF4-FFF2-40B4-BE49-F238E27FC236}">
                      <a16:creationId xmlns:a16="http://schemas.microsoft.com/office/drawing/2014/main" id="{DBD61F2B-011E-2BDF-D3DC-E8A30B1741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Oval 1722">
                  <a:extLst>
                    <a:ext uri="{FF2B5EF4-FFF2-40B4-BE49-F238E27FC236}">
                      <a16:creationId xmlns:a16="http://schemas.microsoft.com/office/drawing/2014/main" id="{2D3064DD-FD0D-EE9E-099D-FF4BB51AFE6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4" name="Oval 1723">
                  <a:extLst>
                    <a:ext uri="{FF2B5EF4-FFF2-40B4-BE49-F238E27FC236}">
                      <a16:creationId xmlns:a16="http://schemas.microsoft.com/office/drawing/2014/main" id="{24B2CD90-B899-3054-CCD5-32C2C0C5D5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1" name="Group 1680">
                <a:extLst>
                  <a:ext uri="{FF2B5EF4-FFF2-40B4-BE49-F238E27FC236}">
                    <a16:creationId xmlns:a16="http://schemas.microsoft.com/office/drawing/2014/main" id="{456D79D8-AB66-E1A7-2E6B-F7D6FDB1C32B}"/>
                  </a:ext>
                </a:extLst>
              </p:cNvPr>
              <p:cNvGrpSpPr/>
              <p:nvPr/>
            </p:nvGrpSpPr>
            <p:grpSpPr>
              <a:xfrm rot="21292958">
                <a:off x="6243191" y="6012057"/>
                <a:ext cx="242005" cy="46723"/>
                <a:chOff x="7979724" y="3580291"/>
                <a:chExt cx="242005" cy="43678"/>
              </a:xfrm>
            </p:grpSpPr>
            <p:sp>
              <p:nvSpPr>
                <p:cNvPr id="1709" name="Oval 1708">
                  <a:extLst>
                    <a:ext uri="{FF2B5EF4-FFF2-40B4-BE49-F238E27FC236}">
                      <a16:creationId xmlns:a16="http://schemas.microsoft.com/office/drawing/2014/main" id="{945852ED-B0E4-91DC-86B8-D319C660E70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0" name="Oval 1709">
                  <a:extLst>
                    <a:ext uri="{FF2B5EF4-FFF2-40B4-BE49-F238E27FC236}">
                      <a16:creationId xmlns:a16="http://schemas.microsoft.com/office/drawing/2014/main" id="{41583856-333B-DF6F-307D-45F16E04AA2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1" name="Oval 1710">
                  <a:extLst>
                    <a:ext uri="{FF2B5EF4-FFF2-40B4-BE49-F238E27FC236}">
                      <a16:creationId xmlns:a16="http://schemas.microsoft.com/office/drawing/2014/main" id="{D263B1E5-CB70-AEFE-C64F-9ECBE40ACC1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2" name="Oval 1711">
                  <a:extLst>
                    <a:ext uri="{FF2B5EF4-FFF2-40B4-BE49-F238E27FC236}">
                      <a16:creationId xmlns:a16="http://schemas.microsoft.com/office/drawing/2014/main" id="{EC178E8D-6908-134F-10DB-DC6793D13C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3" name="Oval 1712">
                  <a:extLst>
                    <a:ext uri="{FF2B5EF4-FFF2-40B4-BE49-F238E27FC236}">
                      <a16:creationId xmlns:a16="http://schemas.microsoft.com/office/drawing/2014/main" id="{48FBB916-CEE4-8233-F57C-3988EE8EE5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Oval 1713">
                  <a:extLst>
                    <a:ext uri="{FF2B5EF4-FFF2-40B4-BE49-F238E27FC236}">
                      <a16:creationId xmlns:a16="http://schemas.microsoft.com/office/drawing/2014/main" id="{C659F841-E2B9-FEFA-FD2D-46EED96369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Oval 1714">
                  <a:extLst>
                    <a:ext uri="{FF2B5EF4-FFF2-40B4-BE49-F238E27FC236}">
                      <a16:creationId xmlns:a16="http://schemas.microsoft.com/office/drawing/2014/main" id="{FDB4C984-42EB-3A61-43DE-BDD9D461423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6" name="Oval 1715">
                  <a:extLst>
                    <a:ext uri="{FF2B5EF4-FFF2-40B4-BE49-F238E27FC236}">
                      <a16:creationId xmlns:a16="http://schemas.microsoft.com/office/drawing/2014/main" id="{D4244560-3F53-B722-EE2B-4CFF609736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2" name="Group 1681">
                <a:extLst>
                  <a:ext uri="{FF2B5EF4-FFF2-40B4-BE49-F238E27FC236}">
                    <a16:creationId xmlns:a16="http://schemas.microsoft.com/office/drawing/2014/main" id="{1B855F52-A6A2-AED8-AC69-B2A9BEC2AF24}"/>
                  </a:ext>
                </a:extLst>
              </p:cNvPr>
              <p:cNvGrpSpPr/>
              <p:nvPr/>
            </p:nvGrpSpPr>
            <p:grpSpPr>
              <a:xfrm>
                <a:off x="6172034" y="6012873"/>
                <a:ext cx="242005" cy="43678"/>
                <a:chOff x="7979724" y="3580291"/>
                <a:chExt cx="242005" cy="43678"/>
              </a:xfrm>
            </p:grpSpPr>
            <p:sp>
              <p:nvSpPr>
                <p:cNvPr id="1701" name="Oval 1700">
                  <a:extLst>
                    <a:ext uri="{FF2B5EF4-FFF2-40B4-BE49-F238E27FC236}">
                      <a16:creationId xmlns:a16="http://schemas.microsoft.com/office/drawing/2014/main" id="{A88E36B8-5E77-0753-2FDD-84E2A66B6C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Oval 1701">
                  <a:extLst>
                    <a:ext uri="{FF2B5EF4-FFF2-40B4-BE49-F238E27FC236}">
                      <a16:creationId xmlns:a16="http://schemas.microsoft.com/office/drawing/2014/main" id="{063D8778-8E7A-6998-6E40-85F74CA84CE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3" name="Oval 1702">
                  <a:extLst>
                    <a:ext uri="{FF2B5EF4-FFF2-40B4-BE49-F238E27FC236}">
                      <a16:creationId xmlns:a16="http://schemas.microsoft.com/office/drawing/2014/main" id="{B11C45D4-997F-9BFC-7223-4F3E8220EF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4" name="Oval 1703">
                  <a:extLst>
                    <a:ext uri="{FF2B5EF4-FFF2-40B4-BE49-F238E27FC236}">
                      <a16:creationId xmlns:a16="http://schemas.microsoft.com/office/drawing/2014/main" id="{9894A172-DA20-B892-E4BD-3F2D13F2F4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Oval 1704">
                  <a:extLst>
                    <a:ext uri="{FF2B5EF4-FFF2-40B4-BE49-F238E27FC236}">
                      <a16:creationId xmlns:a16="http://schemas.microsoft.com/office/drawing/2014/main" id="{1B469730-0734-F1CF-8400-B3A0CD932F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Oval 1705">
                  <a:extLst>
                    <a:ext uri="{FF2B5EF4-FFF2-40B4-BE49-F238E27FC236}">
                      <a16:creationId xmlns:a16="http://schemas.microsoft.com/office/drawing/2014/main" id="{42D6B352-8E9B-5093-CBFA-A893F4BFD27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Oval 1706">
                  <a:extLst>
                    <a:ext uri="{FF2B5EF4-FFF2-40B4-BE49-F238E27FC236}">
                      <a16:creationId xmlns:a16="http://schemas.microsoft.com/office/drawing/2014/main" id="{41000928-50CA-82C4-25D5-4DB804A016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Oval 1707">
                  <a:extLst>
                    <a:ext uri="{FF2B5EF4-FFF2-40B4-BE49-F238E27FC236}">
                      <a16:creationId xmlns:a16="http://schemas.microsoft.com/office/drawing/2014/main" id="{1106A875-C3D3-587E-165D-553DF68C29C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3" name="Group 1682">
                <a:extLst>
                  <a:ext uri="{FF2B5EF4-FFF2-40B4-BE49-F238E27FC236}">
                    <a16:creationId xmlns:a16="http://schemas.microsoft.com/office/drawing/2014/main" id="{9738B719-D445-848F-A72F-6E12A810408E}"/>
                  </a:ext>
                </a:extLst>
              </p:cNvPr>
              <p:cNvGrpSpPr/>
              <p:nvPr/>
            </p:nvGrpSpPr>
            <p:grpSpPr>
              <a:xfrm rot="10800000">
                <a:off x="6484234" y="6015233"/>
                <a:ext cx="242005" cy="46723"/>
                <a:chOff x="7979724" y="3580291"/>
                <a:chExt cx="242005" cy="43678"/>
              </a:xfrm>
            </p:grpSpPr>
            <p:sp>
              <p:nvSpPr>
                <p:cNvPr id="1693" name="Oval 1692">
                  <a:extLst>
                    <a:ext uri="{FF2B5EF4-FFF2-40B4-BE49-F238E27FC236}">
                      <a16:creationId xmlns:a16="http://schemas.microsoft.com/office/drawing/2014/main" id="{6664FD64-EB17-7965-C3BA-26567B8B36F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4" name="Oval 1693">
                  <a:extLst>
                    <a:ext uri="{FF2B5EF4-FFF2-40B4-BE49-F238E27FC236}">
                      <a16:creationId xmlns:a16="http://schemas.microsoft.com/office/drawing/2014/main" id="{4FC24BFA-2093-05F9-602A-75EBAB2D92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5" name="Oval 1694">
                  <a:extLst>
                    <a:ext uri="{FF2B5EF4-FFF2-40B4-BE49-F238E27FC236}">
                      <a16:creationId xmlns:a16="http://schemas.microsoft.com/office/drawing/2014/main" id="{6F369867-6008-A1CD-8B31-F241F53E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6" name="Oval 1695">
                  <a:extLst>
                    <a:ext uri="{FF2B5EF4-FFF2-40B4-BE49-F238E27FC236}">
                      <a16:creationId xmlns:a16="http://schemas.microsoft.com/office/drawing/2014/main" id="{BB57B2F8-3E64-CDEC-B086-AA16B586E6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7" name="Oval 1696">
                  <a:extLst>
                    <a:ext uri="{FF2B5EF4-FFF2-40B4-BE49-F238E27FC236}">
                      <a16:creationId xmlns:a16="http://schemas.microsoft.com/office/drawing/2014/main" id="{EB213667-9C7B-0D60-8733-52983014534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Oval 1697">
                  <a:extLst>
                    <a:ext uri="{FF2B5EF4-FFF2-40B4-BE49-F238E27FC236}">
                      <a16:creationId xmlns:a16="http://schemas.microsoft.com/office/drawing/2014/main" id="{0FDABA68-40C5-B40F-91FC-0508DBC056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9" name="Oval 1698">
                  <a:extLst>
                    <a:ext uri="{FF2B5EF4-FFF2-40B4-BE49-F238E27FC236}">
                      <a16:creationId xmlns:a16="http://schemas.microsoft.com/office/drawing/2014/main" id="{C8666501-C9A9-9004-5702-6759140E96C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Oval 1699">
                  <a:extLst>
                    <a:ext uri="{FF2B5EF4-FFF2-40B4-BE49-F238E27FC236}">
                      <a16:creationId xmlns:a16="http://schemas.microsoft.com/office/drawing/2014/main" id="{6AEE0533-B3DD-8C2B-1414-AA186633919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4" name="Group 1683">
                <a:extLst>
                  <a:ext uri="{FF2B5EF4-FFF2-40B4-BE49-F238E27FC236}">
                    <a16:creationId xmlns:a16="http://schemas.microsoft.com/office/drawing/2014/main" id="{244B013E-3CC2-1EA3-DF56-25BC5B8AA2D6}"/>
                  </a:ext>
                </a:extLst>
              </p:cNvPr>
              <p:cNvGrpSpPr/>
              <p:nvPr/>
            </p:nvGrpSpPr>
            <p:grpSpPr>
              <a:xfrm>
                <a:off x="6413077" y="6016049"/>
                <a:ext cx="242005" cy="43678"/>
                <a:chOff x="7979724" y="3580291"/>
                <a:chExt cx="242005" cy="43678"/>
              </a:xfrm>
            </p:grpSpPr>
            <p:sp>
              <p:nvSpPr>
                <p:cNvPr id="1685" name="Oval 1684">
                  <a:extLst>
                    <a:ext uri="{FF2B5EF4-FFF2-40B4-BE49-F238E27FC236}">
                      <a16:creationId xmlns:a16="http://schemas.microsoft.com/office/drawing/2014/main" id="{D1634B59-69B9-1E87-1238-0E13286E5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6" name="Oval 1685">
                  <a:extLst>
                    <a:ext uri="{FF2B5EF4-FFF2-40B4-BE49-F238E27FC236}">
                      <a16:creationId xmlns:a16="http://schemas.microsoft.com/office/drawing/2014/main" id="{F30A0A79-EC5F-011F-B5CF-7BF90961D3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Oval 1686">
                  <a:extLst>
                    <a:ext uri="{FF2B5EF4-FFF2-40B4-BE49-F238E27FC236}">
                      <a16:creationId xmlns:a16="http://schemas.microsoft.com/office/drawing/2014/main" id="{FF9AD934-9DF0-A9D8-49A0-5404345E416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Oval 1687">
                  <a:extLst>
                    <a:ext uri="{FF2B5EF4-FFF2-40B4-BE49-F238E27FC236}">
                      <a16:creationId xmlns:a16="http://schemas.microsoft.com/office/drawing/2014/main" id="{FDE003A5-9F8A-9049-7A19-ADCB2CDA50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Oval 1688">
                  <a:extLst>
                    <a:ext uri="{FF2B5EF4-FFF2-40B4-BE49-F238E27FC236}">
                      <a16:creationId xmlns:a16="http://schemas.microsoft.com/office/drawing/2014/main" id="{028D0B6C-D57B-032E-A1C5-477EF97039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0" name="Oval 1689">
                  <a:extLst>
                    <a:ext uri="{FF2B5EF4-FFF2-40B4-BE49-F238E27FC236}">
                      <a16:creationId xmlns:a16="http://schemas.microsoft.com/office/drawing/2014/main" id="{C8B07845-9B43-00FC-EEAD-3BC83950D7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Oval 1690">
                  <a:extLst>
                    <a:ext uri="{FF2B5EF4-FFF2-40B4-BE49-F238E27FC236}">
                      <a16:creationId xmlns:a16="http://schemas.microsoft.com/office/drawing/2014/main" id="{A4BFDF2B-8EBB-F491-52B6-8109013FD58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Oval 1691">
                  <a:extLst>
                    <a:ext uri="{FF2B5EF4-FFF2-40B4-BE49-F238E27FC236}">
                      <a16:creationId xmlns:a16="http://schemas.microsoft.com/office/drawing/2014/main" id="{C8502C42-82DA-3640-B5C2-11CC00963F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3" name="Group 1022">
              <a:extLst>
                <a:ext uri="{FF2B5EF4-FFF2-40B4-BE49-F238E27FC236}">
                  <a16:creationId xmlns:a16="http://schemas.microsoft.com/office/drawing/2014/main" id="{224D933B-FD09-EB4C-4E92-6CB47CEC2E02}"/>
                </a:ext>
              </a:extLst>
            </p:cNvPr>
            <p:cNvGrpSpPr/>
            <p:nvPr/>
          </p:nvGrpSpPr>
          <p:grpSpPr>
            <a:xfrm>
              <a:off x="6794840" y="2540299"/>
              <a:ext cx="971545" cy="53915"/>
              <a:chOff x="5754694" y="6008041"/>
              <a:chExt cx="971545" cy="53915"/>
            </a:xfrm>
          </p:grpSpPr>
          <p:grpSp>
            <p:nvGrpSpPr>
              <p:cNvPr id="1605" name="Group 1604">
                <a:extLst>
                  <a:ext uri="{FF2B5EF4-FFF2-40B4-BE49-F238E27FC236}">
                    <a16:creationId xmlns:a16="http://schemas.microsoft.com/office/drawing/2014/main" id="{9088FD7A-C08B-7549-5F31-11B136D4C50B}"/>
                  </a:ext>
                </a:extLst>
              </p:cNvPr>
              <p:cNvGrpSpPr/>
              <p:nvPr/>
            </p:nvGrpSpPr>
            <p:grpSpPr>
              <a:xfrm rot="10800000">
                <a:off x="5825851" y="6008041"/>
                <a:ext cx="242005" cy="46723"/>
                <a:chOff x="7979724" y="3580291"/>
                <a:chExt cx="242005" cy="43678"/>
              </a:xfrm>
            </p:grpSpPr>
            <p:sp>
              <p:nvSpPr>
                <p:cNvPr id="1669" name="Oval 1668">
                  <a:extLst>
                    <a:ext uri="{FF2B5EF4-FFF2-40B4-BE49-F238E27FC236}">
                      <a16:creationId xmlns:a16="http://schemas.microsoft.com/office/drawing/2014/main" id="{585D96B2-D27D-A684-396D-0A0F9BFB36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0" name="Oval 1669">
                  <a:extLst>
                    <a:ext uri="{FF2B5EF4-FFF2-40B4-BE49-F238E27FC236}">
                      <a16:creationId xmlns:a16="http://schemas.microsoft.com/office/drawing/2014/main" id="{CA020ED3-A61E-90CD-1985-0B284521180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Oval 1670">
                  <a:extLst>
                    <a:ext uri="{FF2B5EF4-FFF2-40B4-BE49-F238E27FC236}">
                      <a16:creationId xmlns:a16="http://schemas.microsoft.com/office/drawing/2014/main" id="{1659FEE0-9471-CA44-AC3E-23CF054B3C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2" name="Oval 1671">
                  <a:extLst>
                    <a:ext uri="{FF2B5EF4-FFF2-40B4-BE49-F238E27FC236}">
                      <a16:creationId xmlns:a16="http://schemas.microsoft.com/office/drawing/2014/main" id="{D0413451-D283-8AEE-6273-F96035F4B14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Oval 1672">
                  <a:extLst>
                    <a:ext uri="{FF2B5EF4-FFF2-40B4-BE49-F238E27FC236}">
                      <a16:creationId xmlns:a16="http://schemas.microsoft.com/office/drawing/2014/main" id="{77467D3C-7EB7-2369-F628-23DC0372EC4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Oval 1673">
                  <a:extLst>
                    <a:ext uri="{FF2B5EF4-FFF2-40B4-BE49-F238E27FC236}">
                      <a16:creationId xmlns:a16="http://schemas.microsoft.com/office/drawing/2014/main" id="{0E0FE9D6-7F35-3B61-8E57-6CF1CC7E55C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5" name="Oval 1674">
                  <a:extLst>
                    <a:ext uri="{FF2B5EF4-FFF2-40B4-BE49-F238E27FC236}">
                      <a16:creationId xmlns:a16="http://schemas.microsoft.com/office/drawing/2014/main" id="{A1252F67-F6D8-C0D3-5CA5-1CC9CD4F2D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6" name="Oval 1675">
                  <a:extLst>
                    <a:ext uri="{FF2B5EF4-FFF2-40B4-BE49-F238E27FC236}">
                      <a16:creationId xmlns:a16="http://schemas.microsoft.com/office/drawing/2014/main" id="{F53E56D2-DCC9-9F79-2FEE-11CBFEE3566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6" name="Group 1605">
                <a:extLst>
                  <a:ext uri="{FF2B5EF4-FFF2-40B4-BE49-F238E27FC236}">
                    <a16:creationId xmlns:a16="http://schemas.microsoft.com/office/drawing/2014/main" id="{0BCF866F-D50F-7F2A-AC5A-9AA19D89BEC3}"/>
                  </a:ext>
                </a:extLst>
              </p:cNvPr>
              <p:cNvGrpSpPr/>
              <p:nvPr/>
            </p:nvGrpSpPr>
            <p:grpSpPr>
              <a:xfrm>
                <a:off x="5754694" y="6008857"/>
                <a:ext cx="242005" cy="43678"/>
                <a:chOff x="7979724" y="3580291"/>
                <a:chExt cx="242005" cy="43678"/>
              </a:xfrm>
            </p:grpSpPr>
            <p:sp>
              <p:nvSpPr>
                <p:cNvPr id="1661" name="Oval 1660">
                  <a:extLst>
                    <a:ext uri="{FF2B5EF4-FFF2-40B4-BE49-F238E27FC236}">
                      <a16:creationId xmlns:a16="http://schemas.microsoft.com/office/drawing/2014/main" id="{C86630C9-C331-3270-F9E9-B15AEF2F30B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2" name="Oval 1661">
                  <a:extLst>
                    <a:ext uri="{FF2B5EF4-FFF2-40B4-BE49-F238E27FC236}">
                      <a16:creationId xmlns:a16="http://schemas.microsoft.com/office/drawing/2014/main" id="{6F74B2A7-6A1D-82CB-E9D3-DCDBC2BFC7F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Oval 1662">
                  <a:extLst>
                    <a:ext uri="{FF2B5EF4-FFF2-40B4-BE49-F238E27FC236}">
                      <a16:creationId xmlns:a16="http://schemas.microsoft.com/office/drawing/2014/main" id="{75B5AF9F-6694-03C4-0523-2C36ADA0C8A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Oval 1663">
                  <a:extLst>
                    <a:ext uri="{FF2B5EF4-FFF2-40B4-BE49-F238E27FC236}">
                      <a16:creationId xmlns:a16="http://schemas.microsoft.com/office/drawing/2014/main" id="{C92A7774-07EA-92B6-FA36-2C11F34E3F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Oval 1664">
                  <a:extLst>
                    <a:ext uri="{FF2B5EF4-FFF2-40B4-BE49-F238E27FC236}">
                      <a16:creationId xmlns:a16="http://schemas.microsoft.com/office/drawing/2014/main" id="{E4DCCD8D-E8A1-BCD2-7FC8-F3C37589905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6" name="Oval 1665">
                  <a:extLst>
                    <a:ext uri="{FF2B5EF4-FFF2-40B4-BE49-F238E27FC236}">
                      <a16:creationId xmlns:a16="http://schemas.microsoft.com/office/drawing/2014/main" id="{C6E0DAF4-B9BB-CDD2-8930-48C9AA48DB9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Oval 1666">
                  <a:extLst>
                    <a:ext uri="{FF2B5EF4-FFF2-40B4-BE49-F238E27FC236}">
                      <a16:creationId xmlns:a16="http://schemas.microsoft.com/office/drawing/2014/main" id="{28AAD737-25CE-E11D-8167-B443D57665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Oval 1667">
                  <a:extLst>
                    <a:ext uri="{FF2B5EF4-FFF2-40B4-BE49-F238E27FC236}">
                      <a16:creationId xmlns:a16="http://schemas.microsoft.com/office/drawing/2014/main" id="{791EDAB5-9CA4-E62D-E318-FF08A7345BD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7" name="Group 1606">
                <a:extLst>
                  <a:ext uri="{FF2B5EF4-FFF2-40B4-BE49-F238E27FC236}">
                    <a16:creationId xmlns:a16="http://schemas.microsoft.com/office/drawing/2014/main" id="{97B042A8-9AB4-B7A0-92A7-0088AD7926B4}"/>
                  </a:ext>
                </a:extLst>
              </p:cNvPr>
              <p:cNvGrpSpPr/>
              <p:nvPr/>
            </p:nvGrpSpPr>
            <p:grpSpPr>
              <a:xfrm rot="10800000">
                <a:off x="6066894" y="6011217"/>
                <a:ext cx="242005" cy="46723"/>
                <a:chOff x="7979724" y="3580291"/>
                <a:chExt cx="242005" cy="43678"/>
              </a:xfrm>
            </p:grpSpPr>
            <p:sp>
              <p:nvSpPr>
                <p:cNvPr id="1653" name="Oval 1652">
                  <a:extLst>
                    <a:ext uri="{FF2B5EF4-FFF2-40B4-BE49-F238E27FC236}">
                      <a16:creationId xmlns:a16="http://schemas.microsoft.com/office/drawing/2014/main" id="{4D240802-4048-8CC4-0237-1C1DFC443A6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Oval 1653">
                  <a:extLst>
                    <a:ext uri="{FF2B5EF4-FFF2-40B4-BE49-F238E27FC236}">
                      <a16:creationId xmlns:a16="http://schemas.microsoft.com/office/drawing/2014/main" id="{84B8EDB3-7513-474A-C7EC-CC2BE6C16F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5" name="Oval 1654">
                  <a:extLst>
                    <a:ext uri="{FF2B5EF4-FFF2-40B4-BE49-F238E27FC236}">
                      <a16:creationId xmlns:a16="http://schemas.microsoft.com/office/drawing/2014/main" id="{2D3DFC77-6B5B-586E-8D38-C46C584782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6" name="Oval 1655">
                  <a:extLst>
                    <a:ext uri="{FF2B5EF4-FFF2-40B4-BE49-F238E27FC236}">
                      <a16:creationId xmlns:a16="http://schemas.microsoft.com/office/drawing/2014/main" id="{C3329353-B465-80F3-D0AD-0BE54BB1C0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7" name="Oval 1656">
                  <a:extLst>
                    <a:ext uri="{FF2B5EF4-FFF2-40B4-BE49-F238E27FC236}">
                      <a16:creationId xmlns:a16="http://schemas.microsoft.com/office/drawing/2014/main" id="{C81A8BEE-D93D-E9B0-D39B-56C4BC90CC2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8" name="Oval 1657">
                  <a:extLst>
                    <a:ext uri="{FF2B5EF4-FFF2-40B4-BE49-F238E27FC236}">
                      <a16:creationId xmlns:a16="http://schemas.microsoft.com/office/drawing/2014/main" id="{6D592B25-8F70-B09C-6356-FF7F0087ED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9" name="Oval 1658">
                  <a:extLst>
                    <a:ext uri="{FF2B5EF4-FFF2-40B4-BE49-F238E27FC236}">
                      <a16:creationId xmlns:a16="http://schemas.microsoft.com/office/drawing/2014/main" id="{DD349E9D-C002-A4AC-88E4-48624269BC1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0" name="Oval 1659">
                  <a:extLst>
                    <a:ext uri="{FF2B5EF4-FFF2-40B4-BE49-F238E27FC236}">
                      <a16:creationId xmlns:a16="http://schemas.microsoft.com/office/drawing/2014/main" id="{6B67DC2D-34E4-384E-3EE4-1A7E252F13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8" name="Group 1607">
                <a:extLst>
                  <a:ext uri="{FF2B5EF4-FFF2-40B4-BE49-F238E27FC236}">
                    <a16:creationId xmlns:a16="http://schemas.microsoft.com/office/drawing/2014/main" id="{BD4B768D-E398-C3C3-ACB0-3E38E6A74792}"/>
                  </a:ext>
                </a:extLst>
              </p:cNvPr>
              <p:cNvGrpSpPr/>
              <p:nvPr/>
            </p:nvGrpSpPr>
            <p:grpSpPr>
              <a:xfrm rot="11689693">
                <a:off x="5995737" y="6012033"/>
                <a:ext cx="242005" cy="43678"/>
                <a:chOff x="7979724" y="3580291"/>
                <a:chExt cx="242005" cy="43678"/>
              </a:xfrm>
            </p:grpSpPr>
            <p:sp>
              <p:nvSpPr>
                <p:cNvPr id="1645" name="Oval 1644">
                  <a:extLst>
                    <a:ext uri="{FF2B5EF4-FFF2-40B4-BE49-F238E27FC236}">
                      <a16:creationId xmlns:a16="http://schemas.microsoft.com/office/drawing/2014/main" id="{DE59DAA6-46F4-C2F3-4B4D-D58AC0B2E9A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6" name="Oval 1645">
                  <a:extLst>
                    <a:ext uri="{FF2B5EF4-FFF2-40B4-BE49-F238E27FC236}">
                      <a16:creationId xmlns:a16="http://schemas.microsoft.com/office/drawing/2014/main" id="{2DCCC29C-A705-9231-ADF2-3B5526FFC0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7" name="Oval 1646">
                  <a:extLst>
                    <a:ext uri="{FF2B5EF4-FFF2-40B4-BE49-F238E27FC236}">
                      <a16:creationId xmlns:a16="http://schemas.microsoft.com/office/drawing/2014/main" id="{03D503C2-26B4-4237-9182-E34D72206E7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8" name="Oval 1647">
                  <a:extLst>
                    <a:ext uri="{FF2B5EF4-FFF2-40B4-BE49-F238E27FC236}">
                      <a16:creationId xmlns:a16="http://schemas.microsoft.com/office/drawing/2014/main" id="{0C7A0A21-2A4D-9021-2901-E4AFAEEFEBA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9" name="Oval 1648">
                  <a:extLst>
                    <a:ext uri="{FF2B5EF4-FFF2-40B4-BE49-F238E27FC236}">
                      <a16:creationId xmlns:a16="http://schemas.microsoft.com/office/drawing/2014/main" id="{F326FEDE-2141-0ED3-8CE4-71ED5519C90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0" name="Oval 1649">
                  <a:extLst>
                    <a:ext uri="{FF2B5EF4-FFF2-40B4-BE49-F238E27FC236}">
                      <a16:creationId xmlns:a16="http://schemas.microsoft.com/office/drawing/2014/main" id="{FA919A92-6FE5-6B65-6560-A6EEA28B96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1" name="Oval 1650">
                  <a:extLst>
                    <a:ext uri="{FF2B5EF4-FFF2-40B4-BE49-F238E27FC236}">
                      <a16:creationId xmlns:a16="http://schemas.microsoft.com/office/drawing/2014/main" id="{653EA0F1-DB0B-96A9-DF00-74F543AF90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2" name="Oval 1651">
                  <a:extLst>
                    <a:ext uri="{FF2B5EF4-FFF2-40B4-BE49-F238E27FC236}">
                      <a16:creationId xmlns:a16="http://schemas.microsoft.com/office/drawing/2014/main" id="{8CD4693B-3046-3C8F-F499-45DBE170C9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9" name="Group 1608">
                <a:extLst>
                  <a:ext uri="{FF2B5EF4-FFF2-40B4-BE49-F238E27FC236}">
                    <a16:creationId xmlns:a16="http://schemas.microsoft.com/office/drawing/2014/main" id="{3B27AE04-27C9-2B14-D52C-EB60BC583E20}"/>
                  </a:ext>
                </a:extLst>
              </p:cNvPr>
              <p:cNvGrpSpPr/>
              <p:nvPr/>
            </p:nvGrpSpPr>
            <p:grpSpPr>
              <a:xfrm rot="21292958">
                <a:off x="6243191" y="6012057"/>
                <a:ext cx="242005" cy="46723"/>
                <a:chOff x="7979724" y="3580291"/>
                <a:chExt cx="242005" cy="43678"/>
              </a:xfrm>
            </p:grpSpPr>
            <p:sp>
              <p:nvSpPr>
                <p:cNvPr id="1637" name="Oval 1636">
                  <a:extLst>
                    <a:ext uri="{FF2B5EF4-FFF2-40B4-BE49-F238E27FC236}">
                      <a16:creationId xmlns:a16="http://schemas.microsoft.com/office/drawing/2014/main" id="{F4EEC222-5320-1C72-A60A-038A5A0B77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 name="Oval 1637">
                  <a:extLst>
                    <a:ext uri="{FF2B5EF4-FFF2-40B4-BE49-F238E27FC236}">
                      <a16:creationId xmlns:a16="http://schemas.microsoft.com/office/drawing/2014/main" id="{796E3693-2670-D8C9-F082-D584738882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 name="Oval 1638">
                  <a:extLst>
                    <a:ext uri="{FF2B5EF4-FFF2-40B4-BE49-F238E27FC236}">
                      <a16:creationId xmlns:a16="http://schemas.microsoft.com/office/drawing/2014/main" id="{8C546104-3852-A3B3-5046-24A4FF605A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 name="Oval 1639">
                  <a:extLst>
                    <a:ext uri="{FF2B5EF4-FFF2-40B4-BE49-F238E27FC236}">
                      <a16:creationId xmlns:a16="http://schemas.microsoft.com/office/drawing/2014/main" id="{C665E617-87C8-F69F-C30D-52807292AC0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 name="Oval 1640">
                  <a:extLst>
                    <a:ext uri="{FF2B5EF4-FFF2-40B4-BE49-F238E27FC236}">
                      <a16:creationId xmlns:a16="http://schemas.microsoft.com/office/drawing/2014/main" id="{0829D83C-AA07-0E89-A851-1E6F2448C6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 name="Oval 1641">
                  <a:extLst>
                    <a:ext uri="{FF2B5EF4-FFF2-40B4-BE49-F238E27FC236}">
                      <a16:creationId xmlns:a16="http://schemas.microsoft.com/office/drawing/2014/main" id="{ABD0EEB2-A2C6-9EF1-DAFD-0F932D89EBF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3" name="Oval 1642">
                  <a:extLst>
                    <a:ext uri="{FF2B5EF4-FFF2-40B4-BE49-F238E27FC236}">
                      <a16:creationId xmlns:a16="http://schemas.microsoft.com/office/drawing/2014/main" id="{A03789DB-D7FD-2BF4-1763-37F5AC1EAD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4" name="Oval 1643">
                  <a:extLst>
                    <a:ext uri="{FF2B5EF4-FFF2-40B4-BE49-F238E27FC236}">
                      <a16:creationId xmlns:a16="http://schemas.microsoft.com/office/drawing/2014/main" id="{24C81C36-6284-AECF-DC5C-E4489F3018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0" name="Group 1609">
                <a:extLst>
                  <a:ext uri="{FF2B5EF4-FFF2-40B4-BE49-F238E27FC236}">
                    <a16:creationId xmlns:a16="http://schemas.microsoft.com/office/drawing/2014/main" id="{6DD34340-9FD7-7A3E-4038-A25B75A2AA6B}"/>
                  </a:ext>
                </a:extLst>
              </p:cNvPr>
              <p:cNvGrpSpPr/>
              <p:nvPr/>
            </p:nvGrpSpPr>
            <p:grpSpPr>
              <a:xfrm>
                <a:off x="6172034" y="6012873"/>
                <a:ext cx="242005" cy="43678"/>
                <a:chOff x="7979724" y="3580291"/>
                <a:chExt cx="242005" cy="43678"/>
              </a:xfrm>
            </p:grpSpPr>
            <p:sp>
              <p:nvSpPr>
                <p:cNvPr id="1629" name="Oval 1628">
                  <a:extLst>
                    <a:ext uri="{FF2B5EF4-FFF2-40B4-BE49-F238E27FC236}">
                      <a16:creationId xmlns:a16="http://schemas.microsoft.com/office/drawing/2014/main" id="{08ED8612-0115-1DC8-AE85-C6AAEA72702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Oval 1629">
                  <a:extLst>
                    <a:ext uri="{FF2B5EF4-FFF2-40B4-BE49-F238E27FC236}">
                      <a16:creationId xmlns:a16="http://schemas.microsoft.com/office/drawing/2014/main" id="{23933863-3F83-6361-2F54-230A23837CB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1" name="Oval 1630">
                  <a:extLst>
                    <a:ext uri="{FF2B5EF4-FFF2-40B4-BE49-F238E27FC236}">
                      <a16:creationId xmlns:a16="http://schemas.microsoft.com/office/drawing/2014/main" id="{2EDFEF28-10C7-C97F-4C09-3954A4C85E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2" name="Oval 1631">
                  <a:extLst>
                    <a:ext uri="{FF2B5EF4-FFF2-40B4-BE49-F238E27FC236}">
                      <a16:creationId xmlns:a16="http://schemas.microsoft.com/office/drawing/2014/main" id="{F808E5FD-77AE-CA21-CE95-163B5C00ADA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Oval 1632">
                  <a:extLst>
                    <a:ext uri="{FF2B5EF4-FFF2-40B4-BE49-F238E27FC236}">
                      <a16:creationId xmlns:a16="http://schemas.microsoft.com/office/drawing/2014/main" id="{55D9BE29-C35E-8490-D3A8-5121D2847F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4" name="Oval 1633">
                  <a:extLst>
                    <a:ext uri="{FF2B5EF4-FFF2-40B4-BE49-F238E27FC236}">
                      <a16:creationId xmlns:a16="http://schemas.microsoft.com/office/drawing/2014/main" id="{DD9562A6-9BF8-41B5-E2D2-D375C7E2C70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5" name="Oval 1634">
                  <a:extLst>
                    <a:ext uri="{FF2B5EF4-FFF2-40B4-BE49-F238E27FC236}">
                      <a16:creationId xmlns:a16="http://schemas.microsoft.com/office/drawing/2014/main" id="{7ECD7CB4-99AB-AD8A-86C7-B429FD478C2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6" name="Oval 1635">
                  <a:extLst>
                    <a:ext uri="{FF2B5EF4-FFF2-40B4-BE49-F238E27FC236}">
                      <a16:creationId xmlns:a16="http://schemas.microsoft.com/office/drawing/2014/main" id="{4A1B3B1F-B3A7-746A-AB34-3FDE39C6E9D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1" name="Group 1610">
                <a:extLst>
                  <a:ext uri="{FF2B5EF4-FFF2-40B4-BE49-F238E27FC236}">
                    <a16:creationId xmlns:a16="http://schemas.microsoft.com/office/drawing/2014/main" id="{9E5A294B-F549-DCA0-9E45-944F81A3831B}"/>
                  </a:ext>
                </a:extLst>
              </p:cNvPr>
              <p:cNvGrpSpPr/>
              <p:nvPr/>
            </p:nvGrpSpPr>
            <p:grpSpPr>
              <a:xfrm rot="10800000">
                <a:off x="6484234" y="6015233"/>
                <a:ext cx="242005" cy="46723"/>
                <a:chOff x="7979724" y="3580291"/>
                <a:chExt cx="242005" cy="43678"/>
              </a:xfrm>
            </p:grpSpPr>
            <p:sp>
              <p:nvSpPr>
                <p:cNvPr id="1621" name="Oval 1620">
                  <a:extLst>
                    <a:ext uri="{FF2B5EF4-FFF2-40B4-BE49-F238E27FC236}">
                      <a16:creationId xmlns:a16="http://schemas.microsoft.com/office/drawing/2014/main" id="{977A1666-E0FC-52DB-6ADC-BF5807E5550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2" name="Oval 1621">
                  <a:extLst>
                    <a:ext uri="{FF2B5EF4-FFF2-40B4-BE49-F238E27FC236}">
                      <a16:creationId xmlns:a16="http://schemas.microsoft.com/office/drawing/2014/main" id="{8D83CDCB-5DF3-ABBB-09E7-C1334F75A9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3" name="Oval 1622">
                  <a:extLst>
                    <a:ext uri="{FF2B5EF4-FFF2-40B4-BE49-F238E27FC236}">
                      <a16:creationId xmlns:a16="http://schemas.microsoft.com/office/drawing/2014/main" id="{4B57F78E-41AC-6EBE-8659-D031442DE6D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Oval 1623">
                  <a:extLst>
                    <a:ext uri="{FF2B5EF4-FFF2-40B4-BE49-F238E27FC236}">
                      <a16:creationId xmlns:a16="http://schemas.microsoft.com/office/drawing/2014/main" id="{E8688EBD-2F0A-B6B1-6C76-BDB2CB3BE6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5" name="Oval 1624">
                  <a:extLst>
                    <a:ext uri="{FF2B5EF4-FFF2-40B4-BE49-F238E27FC236}">
                      <a16:creationId xmlns:a16="http://schemas.microsoft.com/office/drawing/2014/main" id="{04CAE9D4-C978-C22A-2909-9D37C18DBC0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6" name="Oval 1625">
                  <a:extLst>
                    <a:ext uri="{FF2B5EF4-FFF2-40B4-BE49-F238E27FC236}">
                      <a16:creationId xmlns:a16="http://schemas.microsoft.com/office/drawing/2014/main" id="{460BEE29-A41F-BC2B-CF89-E1E9EB3E37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Oval 1626">
                  <a:extLst>
                    <a:ext uri="{FF2B5EF4-FFF2-40B4-BE49-F238E27FC236}">
                      <a16:creationId xmlns:a16="http://schemas.microsoft.com/office/drawing/2014/main" id="{2274B891-4D28-0221-8681-5584324CD3C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Oval 1627">
                  <a:extLst>
                    <a:ext uri="{FF2B5EF4-FFF2-40B4-BE49-F238E27FC236}">
                      <a16:creationId xmlns:a16="http://schemas.microsoft.com/office/drawing/2014/main" id="{0B64D81D-8FA3-427F-1854-57E2F45BD23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2" name="Group 1611">
                <a:extLst>
                  <a:ext uri="{FF2B5EF4-FFF2-40B4-BE49-F238E27FC236}">
                    <a16:creationId xmlns:a16="http://schemas.microsoft.com/office/drawing/2014/main" id="{3C799B8B-1CE0-6DA4-DA73-A20527D7C2E1}"/>
                  </a:ext>
                </a:extLst>
              </p:cNvPr>
              <p:cNvGrpSpPr/>
              <p:nvPr/>
            </p:nvGrpSpPr>
            <p:grpSpPr>
              <a:xfrm>
                <a:off x="6413077" y="6016049"/>
                <a:ext cx="242005" cy="43678"/>
                <a:chOff x="7979724" y="3580291"/>
                <a:chExt cx="242005" cy="43678"/>
              </a:xfrm>
            </p:grpSpPr>
            <p:sp>
              <p:nvSpPr>
                <p:cNvPr id="1613" name="Oval 1612">
                  <a:extLst>
                    <a:ext uri="{FF2B5EF4-FFF2-40B4-BE49-F238E27FC236}">
                      <a16:creationId xmlns:a16="http://schemas.microsoft.com/office/drawing/2014/main" id="{84616A1E-363F-6812-15EE-4A6CE97C866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Oval 1613">
                  <a:extLst>
                    <a:ext uri="{FF2B5EF4-FFF2-40B4-BE49-F238E27FC236}">
                      <a16:creationId xmlns:a16="http://schemas.microsoft.com/office/drawing/2014/main" id="{78ED896B-52E1-5B8D-F5E5-E5530E273DE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5" name="Oval 1614">
                  <a:extLst>
                    <a:ext uri="{FF2B5EF4-FFF2-40B4-BE49-F238E27FC236}">
                      <a16:creationId xmlns:a16="http://schemas.microsoft.com/office/drawing/2014/main" id="{272E81A9-272E-43AE-7FCB-3784A29DCE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6" name="Oval 1615">
                  <a:extLst>
                    <a:ext uri="{FF2B5EF4-FFF2-40B4-BE49-F238E27FC236}">
                      <a16:creationId xmlns:a16="http://schemas.microsoft.com/office/drawing/2014/main" id="{A0D54200-DA18-0F0B-22EC-B1C0B7CDAA6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7" name="Oval 1616">
                  <a:extLst>
                    <a:ext uri="{FF2B5EF4-FFF2-40B4-BE49-F238E27FC236}">
                      <a16:creationId xmlns:a16="http://schemas.microsoft.com/office/drawing/2014/main" id="{91AC7722-170B-1A86-D9B0-FB69C9C6BD3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Oval 1617">
                  <a:extLst>
                    <a:ext uri="{FF2B5EF4-FFF2-40B4-BE49-F238E27FC236}">
                      <a16:creationId xmlns:a16="http://schemas.microsoft.com/office/drawing/2014/main" id="{F2B8AA27-899F-7186-5D43-79A3B3C5ECC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9" name="Oval 1618">
                  <a:extLst>
                    <a:ext uri="{FF2B5EF4-FFF2-40B4-BE49-F238E27FC236}">
                      <a16:creationId xmlns:a16="http://schemas.microsoft.com/office/drawing/2014/main" id="{D223EC9F-B183-89E4-0B43-A4095BDE17D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0" name="Oval 1619">
                  <a:extLst>
                    <a:ext uri="{FF2B5EF4-FFF2-40B4-BE49-F238E27FC236}">
                      <a16:creationId xmlns:a16="http://schemas.microsoft.com/office/drawing/2014/main" id="{73B77B79-DC37-0E39-81DE-37C151EB19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4" name="Group 1023">
              <a:extLst>
                <a:ext uri="{FF2B5EF4-FFF2-40B4-BE49-F238E27FC236}">
                  <a16:creationId xmlns:a16="http://schemas.microsoft.com/office/drawing/2014/main" id="{A3D82A96-6139-EA88-D977-8E71FDED2D86}"/>
                </a:ext>
              </a:extLst>
            </p:cNvPr>
            <p:cNvGrpSpPr/>
            <p:nvPr/>
          </p:nvGrpSpPr>
          <p:grpSpPr>
            <a:xfrm>
              <a:off x="7993543" y="2257718"/>
              <a:ext cx="971545" cy="53915"/>
              <a:chOff x="5754694" y="6008041"/>
              <a:chExt cx="971545" cy="53915"/>
            </a:xfrm>
          </p:grpSpPr>
          <p:grpSp>
            <p:nvGrpSpPr>
              <p:cNvPr id="1533" name="Group 1532">
                <a:extLst>
                  <a:ext uri="{FF2B5EF4-FFF2-40B4-BE49-F238E27FC236}">
                    <a16:creationId xmlns:a16="http://schemas.microsoft.com/office/drawing/2014/main" id="{21A98654-046D-6E35-F646-9EA96A229C7B}"/>
                  </a:ext>
                </a:extLst>
              </p:cNvPr>
              <p:cNvGrpSpPr/>
              <p:nvPr/>
            </p:nvGrpSpPr>
            <p:grpSpPr>
              <a:xfrm rot="10800000">
                <a:off x="5825851" y="6008041"/>
                <a:ext cx="242005" cy="46723"/>
                <a:chOff x="7979724" y="3580291"/>
                <a:chExt cx="242005" cy="43678"/>
              </a:xfrm>
            </p:grpSpPr>
            <p:sp>
              <p:nvSpPr>
                <p:cNvPr id="1597" name="Oval 1596">
                  <a:extLst>
                    <a:ext uri="{FF2B5EF4-FFF2-40B4-BE49-F238E27FC236}">
                      <a16:creationId xmlns:a16="http://schemas.microsoft.com/office/drawing/2014/main" id="{5EBFEB6C-5D0E-E91A-B9B5-93EBEBBA4CB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8" name="Oval 1597">
                  <a:extLst>
                    <a:ext uri="{FF2B5EF4-FFF2-40B4-BE49-F238E27FC236}">
                      <a16:creationId xmlns:a16="http://schemas.microsoft.com/office/drawing/2014/main" id="{EA3B6508-62AD-41BA-5258-ABD12CD301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Oval 1598">
                  <a:extLst>
                    <a:ext uri="{FF2B5EF4-FFF2-40B4-BE49-F238E27FC236}">
                      <a16:creationId xmlns:a16="http://schemas.microsoft.com/office/drawing/2014/main" id="{ABC54CDF-8174-158F-D677-C1899734EB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0" name="Oval 1599">
                  <a:extLst>
                    <a:ext uri="{FF2B5EF4-FFF2-40B4-BE49-F238E27FC236}">
                      <a16:creationId xmlns:a16="http://schemas.microsoft.com/office/drawing/2014/main" id="{5454545D-FC4F-7A7C-244F-7515FAC1C87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1" name="Oval 1600">
                  <a:extLst>
                    <a:ext uri="{FF2B5EF4-FFF2-40B4-BE49-F238E27FC236}">
                      <a16:creationId xmlns:a16="http://schemas.microsoft.com/office/drawing/2014/main" id="{9F897D74-998C-52C2-B664-899058431D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Oval 1601">
                  <a:extLst>
                    <a:ext uri="{FF2B5EF4-FFF2-40B4-BE49-F238E27FC236}">
                      <a16:creationId xmlns:a16="http://schemas.microsoft.com/office/drawing/2014/main" id="{DB94E4FF-26B7-859F-3BDE-8380E575562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Oval 1602">
                  <a:extLst>
                    <a:ext uri="{FF2B5EF4-FFF2-40B4-BE49-F238E27FC236}">
                      <a16:creationId xmlns:a16="http://schemas.microsoft.com/office/drawing/2014/main" id="{879F9FEA-B49D-4C38-0FF9-CBB84BF458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4" name="Oval 1603">
                  <a:extLst>
                    <a:ext uri="{FF2B5EF4-FFF2-40B4-BE49-F238E27FC236}">
                      <a16:creationId xmlns:a16="http://schemas.microsoft.com/office/drawing/2014/main" id="{693DF9A3-01AA-7466-27CE-8FCA991F01D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4" name="Group 1533">
                <a:extLst>
                  <a:ext uri="{FF2B5EF4-FFF2-40B4-BE49-F238E27FC236}">
                    <a16:creationId xmlns:a16="http://schemas.microsoft.com/office/drawing/2014/main" id="{3C57AF2F-0067-96BF-6527-F1652DB0AEA1}"/>
                  </a:ext>
                </a:extLst>
              </p:cNvPr>
              <p:cNvGrpSpPr/>
              <p:nvPr/>
            </p:nvGrpSpPr>
            <p:grpSpPr>
              <a:xfrm>
                <a:off x="5754694" y="6008857"/>
                <a:ext cx="242005" cy="43678"/>
                <a:chOff x="7979724" y="3580291"/>
                <a:chExt cx="242005" cy="43678"/>
              </a:xfrm>
            </p:grpSpPr>
            <p:sp>
              <p:nvSpPr>
                <p:cNvPr id="1589" name="Oval 1588">
                  <a:extLst>
                    <a:ext uri="{FF2B5EF4-FFF2-40B4-BE49-F238E27FC236}">
                      <a16:creationId xmlns:a16="http://schemas.microsoft.com/office/drawing/2014/main" id="{F7138438-1DA0-B115-09D9-B379C315B3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0" name="Oval 1589">
                  <a:extLst>
                    <a:ext uri="{FF2B5EF4-FFF2-40B4-BE49-F238E27FC236}">
                      <a16:creationId xmlns:a16="http://schemas.microsoft.com/office/drawing/2014/main" id="{D9B08F3E-49FD-4FD1-3D9F-C2C4046861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Oval 1590">
                  <a:extLst>
                    <a:ext uri="{FF2B5EF4-FFF2-40B4-BE49-F238E27FC236}">
                      <a16:creationId xmlns:a16="http://schemas.microsoft.com/office/drawing/2014/main" id="{31D30404-C66F-5956-146C-5AE84E8B6D8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Oval 1591">
                  <a:extLst>
                    <a:ext uri="{FF2B5EF4-FFF2-40B4-BE49-F238E27FC236}">
                      <a16:creationId xmlns:a16="http://schemas.microsoft.com/office/drawing/2014/main" id="{C9FD5ED4-8363-BC94-637F-63DBB1445B2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Oval 1592">
                  <a:extLst>
                    <a:ext uri="{FF2B5EF4-FFF2-40B4-BE49-F238E27FC236}">
                      <a16:creationId xmlns:a16="http://schemas.microsoft.com/office/drawing/2014/main" id="{138B407D-43A4-D1FC-EBC7-4B6A102AE3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Oval 1593">
                  <a:extLst>
                    <a:ext uri="{FF2B5EF4-FFF2-40B4-BE49-F238E27FC236}">
                      <a16:creationId xmlns:a16="http://schemas.microsoft.com/office/drawing/2014/main" id="{D20E3FCF-DD25-ACC5-BD7B-8158593945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5" name="Oval 1594">
                  <a:extLst>
                    <a:ext uri="{FF2B5EF4-FFF2-40B4-BE49-F238E27FC236}">
                      <a16:creationId xmlns:a16="http://schemas.microsoft.com/office/drawing/2014/main" id="{9FE1B578-A43D-DEE2-163C-D9691B6616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Oval 1595">
                  <a:extLst>
                    <a:ext uri="{FF2B5EF4-FFF2-40B4-BE49-F238E27FC236}">
                      <a16:creationId xmlns:a16="http://schemas.microsoft.com/office/drawing/2014/main" id="{56997EF8-54F1-0BF2-D8DA-28FF50E0DA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5" name="Group 1534">
                <a:extLst>
                  <a:ext uri="{FF2B5EF4-FFF2-40B4-BE49-F238E27FC236}">
                    <a16:creationId xmlns:a16="http://schemas.microsoft.com/office/drawing/2014/main" id="{4329553A-B629-B875-619B-58C830CF4815}"/>
                  </a:ext>
                </a:extLst>
              </p:cNvPr>
              <p:cNvGrpSpPr/>
              <p:nvPr/>
            </p:nvGrpSpPr>
            <p:grpSpPr>
              <a:xfrm rot="10800000">
                <a:off x="6066894" y="6011217"/>
                <a:ext cx="242005" cy="46723"/>
                <a:chOff x="7979724" y="3580291"/>
                <a:chExt cx="242005" cy="43678"/>
              </a:xfrm>
            </p:grpSpPr>
            <p:sp>
              <p:nvSpPr>
                <p:cNvPr id="1581" name="Oval 1580">
                  <a:extLst>
                    <a:ext uri="{FF2B5EF4-FFF2-40B4-BE49-F238E27FC236}">
                      <a16:creationId xmlns:a16="http://schemas.microsoft.com/office/drawing/2014/main" id="{FD36A896-8E97-9515-5094-7B5589DCFF7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Oval 1581">
                  <a:extLst>
                    <a:ext uri="{FF2B5EF4-FFF2-40B4-BE49-F238E27FC236}">
                      <a16:creationId xmlns:a16="http://schemas.microsoft.com/office/drawing/2014/main" id="{414F9448-D107-319E-7417-29C02A73B6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3" name="Oval 1582">
                  <a:extLst>
                    <a:ext uri="{FF2B5EF4-FFF2-40B4-BE49-F238E27FC236}">
                      <a16:creationId xmlns:a16="http://schemas.microsoft.com/office/drawing/2014/main" id="{741DA8B7-19B1-B386-E2A8-8505A92F35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Oval 1583">
                  <a:extLst>
                    <a:ext uri="{FF2B5EF4-FFF2-40B4-BE49-F238E27FC236}">
                      <a16:creationId xmlns:a16="http://schemas.microsoft.com/office/drawing/2014/main" id="{7A70F8AE-33A6-2430-107D-651DA599364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Oval 1584">
                  <a:extLst>
                    <a:ext uri="{FF2B5EF4-FFF2-40B4-BE49-F238E27FC236}">
                      <a16:creationId xmlns:a16="http://schemas.microsoft.com/office/drawing/2014/main" id="{CEF5A50A-F5F3-0982-2042-7A7C0A12117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Oval 1585">
                  <a:extLst>
                    <a:ext uri="{FF2B5EF4-FFF2-40B4-BE49-F238E27FC236}">
                      <a16:creationId xmlns:a16="http://schemas.microsoft.com/office/drawing/2014/main" id="{0E619705-00E0-B4D7-00E1-BBA3EF52A6D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7" name="Oval 1586">
                  <a:extLst>
                    <a:ext uri="{FF2B5EF4-FFF2-40B4-BE49-F238E27FC236}">
                      <a16:creationId xmlns:a16="http://schemas.microsoft.com/office/drawing/2014/main" id="{4A04817C-133C-FF6F-BDDA-D96B16EBCFC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Oval 1587">
                  <a:extLst>
                    <a:ext uri="{FF2B5EF4-FFF2-40B4-BE49-F238E27FC236}">
                      <a16:creationId xmlns:a16="http://schemas.microsoft.com/office/drawing/2014/main" id="{D2BA42FE-72A3-7CB3-DBFE-EAA9BCB6FC8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6" name="Group 1535">
                <a:extLst>
                  <a:ext uri="{FF2B5EF4-FFF2-40B4-BE49-F238E27FC236}">
                    <a16:creationId xmlns:a16="http://schemas.microsoft.com/office/drawing/2014/main" id="{6E29D216-8F34-C057-C642-5AA11A76B6E8}"/>
                  </a:ext>
                </a:extLst>
              </p:cNvPr>
              <p:cNvGrpSpPr/>
              <p:nvPr/>
            </p:nvGrpSpPr>
            <p:grpSpPr>
              <a:xfrm rot="11689693">
                <a:off x="5995737" y="6012033"/>
                <a:ext cx="242005" cy="43678"/>
                <a:chOff x="7979724" y="3580291"/>
                <a:chExt cx="242005" cy="43678"/>
              </a:xfrm>
            </p:grpSpPr>
            <p:sp>
              <p:nvSpPr>
                <p:cNvPr id="1573" name="Oval 1572">
                  <a:extLst>
                    <a:ext uri="{FF2B5EF4-FFF2-40B4-BE49-F238E27FC236}">
                      <a16:creationId xmlns:a16="http://schemas.microsoft.com/office/drawing/2014/main" id="{C36CFAFA-03DD-20E3-B931-2EA3A865836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Oval 1573">
                  <a:extLst>
                    <a:ext uri="{FF2B5EF4-FFF2-40B4-BE49-F238E27FC236}">
                      <a16:creationId xmlns:a16="http://schemas.microsoft.com/office/drawing/2014/main" id="{2A04501B-9310-661F-C9C0-038E5033F0C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Oval 1574">
                  <a:extLst>
                    <a:ext uri="{FF2B5EF4-FFF2-40B4-BE49-F238E27FC236}">
                      <a16:creationId xmlns:a16="http://schemas.microsoft.com/office/drawing/2014/main" id="{2A4DCE48-F06D-8109-AA95-B719FC61D9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6" name="Oval 1575">
                  <a:extLst>
                    <a:ext uri="{FF2B5EF4-FFF2-40B4-BE49-F238E27FC236}">
                      <a16:creationId xmlns:a16="http://schemas.microsoft.com/office/drawing/2014/main" id="{263A071F-7787-F1B1-4176-A8096633CE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Oval 1576">
                  <a:extLst>
                    <a:ext uri="{FF2B5EF4-FFF2-40B4-BE49-F238E27FC236}">
                      <a16:creationId xmlns:a16="http://schemas.microsoft.com/office/drawing/2014/main" id="{73962B5F-1CBB-25E5-8EF9-A5B3F5DCDAA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Oval 1577">
                  <a:extLst>
                    <a:ext uri="{FF2B5EF4-FFF2-40B4-BE49-F238E27FC236}">
                      <a16:creationId xmlns:a16="http://schemas.microsoft.com/office/drawing/2014/main" id="{17ACBBCF-5A61-C14D-3011-2E2BFCE8490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Oval 1578">
                  <a:extLst>
                    <a:ext uri="{FF2B5EF4-FFF2-40B4-BE49-F238E27FC236}">
                      <a16:creationId xmlns:a16="http://schemas.microsoft.com/office/drawing/2014/main" id="{1B0BB3F2-06B5-62F1-0B92-89E1559975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0" name="Oval 1579">
                  <a:extLst>
                    <a:ext uri="{FF2B5EF4-FFF2-40B4-BE49-F238E27FC236}">
                      <a16:creationId xmlns:a16="http://schemas.microsoft.com/office/drawing/2014/main" id="{C9367F34-9632-EE27-AF56-0BB37FDF21E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7" name="Group 1536">
                <a:extLst>
                  <a:ext uri="{FF2B5EF4-FFF2-40B4-BE49-F238E27FC236}">
                    <a16:creationId xmlns:a16="http://schemas.microsoft.com/office/drawing/2014/main" id="{E025C78A-716C-E0EA-C55D-98BB58205F28}"/>
                  </a:ext>
                </a:extLst>
              </p:cNvPr>
              <p:cNvGrpSpPr/>
              <p:nvPr/>
            </p:nvGrpSpPr>
            <p:grpSpPr>
              <a:xfrm rot="21292958">
                <a:off x="6243191" y="6012057"/>
                <a:ext cx="242005" cy="46723"/>
                <a:chOff x="7979724" y="3580291"/>
                <a:chExt cx="242005" cy="43678"/>
              </a:xfrm>
            </p:grpSpPr>
            <p:sp>
              <p:nvSpPr>
                <p:cNvPr id="1565" name="Oval 1564">
                  <a:extLst>
                    <a:ext uri="{FF2B5EF4-FFF2-40B4-BE49-F238E27FC236}">
                      <a16:creationId xmlns:a16="http://schemas.microsoft.com/office/drawing/2014/main" id="{7CAF0B8B-8F51-5BAC-D1E0-3A83C4EE273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Oval 1565">
                  <a:extLst>
                    <a:ext uri="{FF2B5EF4-FFF2-40B4-BE49-F238E27FC236}">
                      <a16:creationId xmlns:a16="http://schemas.microsoft.com/office/drawing/2014/main" id="{BDECAF9A-7584-82C3-79AE-A976E19604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Oval 1566">
                  <a:extLst>
                    <a:ext uri="{FF2B5EF4-FFF2-40B4-BE49-F238E27FC236}">
                      <a16:creationId xmlns:a16="http://schemas.microsoft.com/office/drawing/2014/main" id="{3A5C925C-981E-1938-2900-C693BC8065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8" name="Oval 1567">
                  <a:extLst>
                    <a:ext uri="{FF2B5EF4-FFF2-40B4-BE49-F238E27FC236}">
                      <a16:creationId xmlns:a16="http://schemas.microsoft.com/office/drawing/2014/main" id="{1F5352DA-D7D5-778B-108E-6FAAB8B033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Oval 1568">
                  <a:extLst>
                    <a:ext uri="{FF2B5EF4-FFF2-40B4-BE49-F238E27FC236}">
                      <a16:creationId xmlns:a16="http://schemas.microsoft.com/office/drawing/2014/main" id="{14B4474A-EAE7-43B4-8674-EAE3798B3FC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0" name="Oval 1569">
                  <a:extLst>
                    <a:ext uri="{FF2B5EF4-FFF2-40B4-BE49-F238E27FC236}">
                      <a16:creationId xmlns:a16="http://schemas.microsoft.com/office/drawing/2014/main" id="{B6D00C30-43FB-CC2F-2043-832D17D320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Oval 1570">
                  <a:extLst>
                    <a:ext uri="{FF2B5EF4-FFF2-40B4-BE49-F238E27FC236}">
                      <a16:creationId xmlns:a16="http://schemas.microsoft.com/office/drawing/2014/main" id="{2530BE22-EEE2-A764-315B-29D3C320D57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Oval 1571">
                  <a:extLst>
                    <a:ext uri="{FF2B5EF4-FFF2-40B4-BE49-F238E27FC236}">
                      <a16:creationId xmlns:a16="http://schemas.microsoft.com/office/drawing/2014/main" id="{22CDAB97-4F16-80EE-BDEC-668E6D87A6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8" name="Group 1537">
                <a:extLst>
                  <a:ext uri="{FF2B5EF4-FFF2-40B4-BE49-F238E27FC236}">
                    <a16:creationId xmlns:a16="http://schemas.microsoft.com/office/drawing/2014/main" id="{8FB7DC96-B902-66A3-6DA0-459DE8A006E2}"/>
                  </a:ext>
                </a:extLst>
              </p:cNvPr>
              <p:cNvGrpSpPr/>
              <p:nvPr/>
            </p:nvGrpSpPr>
            <p:grpSpPr>
              <a:xfrm>
                <a:off x="6172034" y="6012873"/>
                <a:ext cx="242005" cy="43678"/>
                <a:chOff x="7979724" y="3580291"/>
                <a:chExt cx="242005" cy="43678"/>
              </a:xfrm>
            </p:grpSpPr>
            <p:sp>
              <p:nvSpPr>
                <p:cNvPr id="1557" name="Oval 1556">
                  <a:extLst>
                    <a:ext uri="{FF2B5EF4-FFF2-40B4-BE49-F238E27FC236}">
                      <a16:creationId xmlns:a16="http://schemas.microsoft.com/office/drawing/2014/main" id="{2671A29B-BDD2-4F13-6533-375C5FFE1D7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8" name="Oval 1557">
                  <a:extLst>
                    <a:ext uri="{FF2B5EF4-FFF2-40B4-BE49-F238E27FC236}">
                      <a16:creationId xmlns:a16="http://schemas.microsoft.com/office/drawing/2014/main" id="{AB7D8737-BF41-B8E8-26E8-D50DB33F62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9" name="Oval 1558">
                  <a:extLst>
                    <a:ext uri="{FF2B5EF4-FFF2-40B4-BE49-F238E27FC236}">
                      <a16:creationId xmlns:a16="http://schemas.microsoft.com/office/drawing/2014/main" id="{0CF203BA-E422-1E8D-5EC6-991F248774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0" name="Oval 1559">
                  <a:extLst>
                    <a:ext uri="{FF2B5EF4-FFF2-40B4-BE49-F238E27FC236}">
                      <a16:creationId xmlns:a16="http://schemas.microsoft.com/office/drawing/2014/main" id="{ADC6D596-9FB5-928E-D66F-72F4636622D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1" name="Oval 1560">
                  <a:extLst>
                    <a:ext uri="{FF2B5EF4-FFF2-40B4-BE49-F238E27FC236}">
                      <a16:creationId xmlns:a16="http://schemas.microsoft.com/office/drawing/2014/main" id="{CF106CF5-216B-6DB2-765B-DAB7A6159F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2" name="Oval 1561">
                  <a:extLst>
                    <a:ext uri="{FF2B5EF4-FFF2-40B4-BE49-F238E27FC236}">
                      <a16:creationId xmlns:a16="http://schemas.microsoft.com/office/drawing/2014/main" id="{6F4CEE2D-E185-0654-6339-0473AE35E98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3" name="Oval 1562">
                  <a:extLst>
                    <a:ext uri="{FF2B5EF4-FFF2-40B4-BE49-F238E27FC236}">
                      <a16:creationId xmlns:a16="http://schemas.microsoft.com/office/drawing/2014/main" id="{495E5A89-B46D-F7DF-3226-D0C19542895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Oval 1563">
                  <a:extLst>
                    <a:ext uri="{FF2B5EF4-FFF2-40B4-BE49-F238E27FC236}">
                      <a16:creationId xmlns:a16="http://schemas.microsoft.com/office/drawing/2014/main" id="{A572CC55-9904-104E-AF0C-7A1790131F5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9" name="Group 1538">
                <a:extLst>
                  <a:ext uri="{FF2B5EF4-FFF2-40B4-BE49-F238E27FC236}">
                    <a16:creationId xmlns:a16="http://schemas.microsoft.com/office/drawing/2014/main" id="{46E32A01-F74C-F084-91CB-6D5287C28961}"/>
                  </a:ext>
                </a:extLst>
              </p:cNvPr>
              <p:cNvGrpSpPr/>
              <p:nvPr/>
            </p:nvGrpSpPr>
            <p:grpSpPr>
              <a:xfrm rot="10800000">
                <a:off x="6484234" y="6015233"/>
                <a:ext cx="242005" cy="46723"/>
                <a:chOff x="7979724" y="3580291"/>
                <a:chExt cx="242005" cy="43678"/>
              </a:xfrm>
            </p:grpSpPr>
            <p:sp>
              <p:nvSpPr>
                <p:cNvPr id="1549" name="Oval 1548">
                  <a:extLst>
                    <a:ext uri="{FF2B5EF4-FFF2-40B4-BE49-F238E27FC236}">
                      <a16:creationId xmlns:a16="http://schemas.microsoft.com/office/drawing/2014/main" id="{D75A5E09-9BEB-8F88-BBDF-E298718C2C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Oval 1549">
                  <a:extLst>
                    <a:ext uri="{FF2B5EF4-FFF2-40B4-BE49-F238E27FC236}">
                      <a16:creationId xmlns:a16="http://schemas.microsoft.com/office/drawing/2014/main" id="{101D3A17-CFE6-0F78-134D-F003870E7FD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1" name="Oval 1550">
                  <a:extLst>
                    <a:ext uri="{FF2B5EF4-FFF2-40B4-BE49-F238E27FC236}">
                      <a16:creationId xmlns:a16="http://schemas.microsoft.com/office/drawing/2014/main" id="{75EA4D75-C5B1-7502-851A-C5B924877E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2" name="Oval 1551">
                  <a:extLst>
                    <a:ext uri="{FF2B5EF4-FFF2-40B4-BE49-F238E27FC236}">
                      <a16:creationId xmlns:a16="http://schemas.microsoft.com/office/drawing/2014/main" id="{321FF723-2869-5340-59C0-76D4D3D107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Oval 1552">
                  <a:extLst>
                    <a:ext uri="{FF2B5EF4-FFF2-40B4-BE49-F238E27FC236}">
                      <a16:creationId xmlns:a16="http://schemas.microsoft.com/office/drawing/2014/main" id="{7E625213-FFE4-DF92-A629-31D5AAFD92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4" name="Oval 1553">
                  <a:extLst>
                    <a:ext uri="{FF2B5EF4-FFF2-40B4-BE49-F238E27FC236}">
                      <a16:creationId xmlns:a16="http://schemas.microsoft.com/office/drawing/2014/main" id="{FD7A2F32-6F18-608F-126E-0DD1353BF8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5" name="Oval 1554">
                  <a:extLst>
                    <a:ext uri="{FF2B5EF4-FFF2-40B4-BE49-F238E27FC236}">
                      <a16:creationId xmlns:a16="http://schemas.microsoft.com/office/drawing/2014/main" id="{C450E702-2018-86DC-1FA3-19EDB1DB02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Oval 1555">
                  <a:extLst>
                    <a:ext uri="{FF2B5EF4-FFF2-40B4-BE49-F238E27FC236}">
                      <a16:creationId xmlns:a16="http://schemas.microsoft.com/office/drawing/2014/main" id="{9055BBE8-A16A-ED98-A760-7FB7003346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0" name="Group 1539">
                <a:extLst>
                  <a:ext uri="{FF2B5EF4-FFF2-40B4-BE49-F238E27FC236}">
                    <a16:creationId xmlns:a16="http://schemas.microsoft.com/office/drawing/2014/main" id="{5005D2D6-3555-2C95-60CF-4F1AB7D8DC97}"/>
                  </a:ext>
                </a:extLst>
              </p:cNvPr>
              <p:cNvGrpSpPr/>
              <p:nvPr/>
            </p:nvGrpSpPr>
            <p:grpSpPr>
              <a:xfrm>
                <a:off x="6413077" y="6016049"/>
                <a:ext cx="242005" cy="43678"/>
                <a:chOff x="7979724" y="3580291"/>
                <a:chExt cx="242005" cy="43678"/>
              </a:xfrm>
            </p:grpSpPr>
            <p:sp>
              <p:nvSpPr>
                <p:cNvPr id="1541" name="Oval 1540">
                  <a:extLst>
                    <a:ext uri="{FF2B5EF4-FFF2-40B4-BE49-F238E27FC236}">
                      <a16:creationId xmlns:a16="http://schemas.microsoft.com/office/drawing/2014/main" id="{9D192DBC-0DB7-A455-0566-62097FF6BA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Oval 1541">
                  <a:extLst>
                    <a:ext uri="{FF2B5EF4-FFF2-40B4-BE49-F238E27FC236}">
                      <a16:creationId xmlns:a16="http://schemas.microsoft.com/office/drawing/2014/main" id="{E5560C7D-6729-627E-6331-38A2E4CE1D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 name="Oval 1542">
                  <a:extLst>
                    <a:ext uri="{FF2B5EF4-FFF2-40B4-BE49-F238E27FC236}">
                      <a16:creationId xmlns:a16="http://schemas.microsoft.com/office/drawing/2014/main" id="{148904C0-8D53-BFD1-6FB5-3DAAAB105C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Oval 1543">
                  <a:extLst>
                    <a:ext uri="{FF2B5EF4-FFF2-40B4-BE49-F238E27FC236}">
                      <a16:creationId xmlns:a16="http://schemas.microsoft.com/office/drawing/2014/main" id="{616C44BF-31B2-8304-5C4C-D5198BA0C9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 name="Oval 1544">
                  <a:extLst>
                    <a:ext uri="{FF2B5EF4-FFF2-40B4-BE49-F238E27FC236}">
                      <a16:creationId xmlns:a16="http://schemas.microsoft.com/office/drawing/2014/main" id="{D17B4AAE-8C80-11CA-3D09-0C07B607F8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Oval 1545">
                  <a:extLst>
                    <a:ext uri="{FF2B5EF4-FFF2-40B4-BE49-F238E27FC236}">
                      <a16:creationId xmlns:a16="http://schemas.microsoft.com/office/drawing/2014/main" id="{8749FA55-FC75-0CC0-34DF-B1B6887CF8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Oval 1546">
                  <a:extLst>
                    <a:ext uri="{FF2B5EF4-FFF2-40B4-BE49-F238E27FC236}">
                      <a16:creationId xmlns:a16="http://schemas.microsoft.com/office/drawing/2014/main" id="{9AB21B4F-61C5-8932-347F-9AE69BD7CE8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8" name="Oval 1547">
                  <a:extLst>
                    <a:ext uri="{FF2B5EF4-FFF2-40B4-BE49-F238E27FC236}">
                      <a16:creationId xmlns:a16="http://schemas.microsoft.com/office/drawing/2014/main" id="{AD7A6B48-989B-3E90-7C8F-BE67C9F903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5" name="Group 1024">
              <a:extLst>
                <a:ext uri="{FF2B5EF4-FFF2-40B4-BE49-F238E27FC236}">
                  <a16:creationId xmlns:a16="http://schemas.microsoft.com/office/drawing/2014/main" id="{663E14C5-88B1-09BC-89CA-352F596C9BC8}"/>
                </a:ext>
              </a:extLst>
            </p:cNvPr>
            <p:cNvGrpSpPr/>
            <p:nvPr/>
          </p:nvGrpSpPr>
          <p:grpSpPr>
            <a:xfrm>
              <a:off x="8884216" y="2244666"/>
              <a:ext cx="971545" cy="53915"/>
              <a:chOff x="5754694" y="6008041"/>
              <a:chExt cx="971545" cy="53915"/>
            </a:xfrm>
          </p:grpSpPr>
          <p:grpSp>
            <p:nvGrpSpPr>
              <p:cNvPr id="1461" name="Group 1460">
                <a:extLst>
                  <a:ext uri="{FF2B5EF4-FFF2-40B4-BE49-F238E27FC236}">
                    <a16:creationId xmlns:a16="http://schemas.microsoft.com/office/drawing/2014/main" id="{DB625020-2F17-085E-452A-2FE5EEBE68A5}"/>
                  </a:ext>
                </a:extLst>
              </p:cNvPr>
              <p:cNvGrpSpPr/>
              <p:nvPr/>
            </p:nvGrpSpPr>
            <p:grpSpPr>
              <a:xfrm rot="10800000">
                <a:off x="5825851" y="6008041"/>
                <a:ext cx="242005" cy="46723"/>
                <a:chOff x="7979724" y="3580291"/>
                <a:chExt cx="242005" cy="43678"/>
              </a:xfrm>
            </p:grpSpPr>
            <p:sp>
              <p:nvSpPr>
                <p:cNvPr id="1525" name="Oval 1524">
                  <a:extLst>
                    <a:ext uri="{FF2B5EF4-FFF2-40B4-BE49-F238E27FC236}">
                      <a16:creationId xmlns:a16="http://schemas.microsoft.com/office/drawing/2014/main" id="{5A669804-C591-2435-CBA7-E86C6ABEA5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6" name="Oval 1525">
                  <a:extLst>
                    <a:ext uri="{FF2B5EF4-FFF2-40B4-BE49-F238E27FC236}">
                      <a16:creationId xmlns:a16="http://schemas.microsoft.com/office/drawing/2014/main" id="{7FBE6813-9ADD-D658-8CB1-6048BD9731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7" name="Oval 1526">
                  <a:extLst>
                    <a:ext uri="{FF2B5EF4-FFF2-40B4-BE49-F238E27FC236}">
                      <a16:creationId xmlns:a16="http://schemas.microsoft.com/office/drawing/2014/main" id="{EC2FC411-8F23-0B8C-5682-F007813AC8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Oval 1527">
                  <a:extLst>
                    <a:ext uri="{FF2B5EF4-FFF2-40B4-BE49-F238E27FC236}">
                      <a16:creationId xmlns:a16="http://schemas.microsoft.com/office/drawing/2014/main" id="{BD97F19A-6F5E-0824-E0AC-024DB26381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Oval 1528">
                  <a:extLst>
                    <a:ext uri="{FF2B5EF4-FFF2-40B4-BE49-F238E27FC236}">
                      <a16:creationId xmlns:a16="http://schemas.microsoft.com/office/drawing/2014/main" id="{97E4B2C9-4652-6E0C-73A2-D8F47A78BA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0" name="Oval 1529">
                  <a:extLst>
                    <a:ext uri="{FF2B5EF4-FFF2-40B4-BE49-F238E27FC236}">
                      <a16:creationId xmlns:a16="http://schemas.microsoft.com/office/drawing/2014/main" id="{6F4287C0-E261-0F49-F7A8-CC04911CBA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1" name="Oval 1530">
                  <a:extLst>
                    <a:ext uri="{FF2B5EF4-FFF2-40B4-BE49-F238E27FC236}">
                      <a16:creationId xmlns:a16="http://schemas.microsoft.com/office/drawing/2014/main" id="{04E76D51-51A4-3F08-D909-C1984AF1D0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2" name="Oval 1531">
                  <a:extLst>
                    <a:ext uri="{FF2B5EF4-FFF2-40B4-BE49-F238E27FC236}">
                      <a16:creationId xmlns:a16="http://schemas.microsoft.com/office/drawing/2014/main" id="{C7C0B9B8-2991-EA7A-171C-ED4796F4517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2" name="Group 1461">
                <a:extLst>
                  <a:ext uri="{FF2B5EF4-FFF2-40B4-BE49-F238E27FC236}">
                    <a16:creationId xmlns:a16="http://schemas.microsoft.com/office/drawing/2014/main" id="{74DADDFA-9EC3-F812-4BD6-5422B4965098}"/>
                  </a:ext>
                </a:extLst>
              </p:cNvPr>
              <p:cNvGrpSpPr/>
              <p:nvPr/>
            </p:nvGrpSpPr>
            <p:grpSpPr>
              <a:xfrm>
                <a:off x="5754694" y="6008857"/>
                <a:ext cx="242005" cy="43678"/>
                <a:chOff x="7979724" y="3580291"/>
                <a:chExt cx="242005" cy="43678"/>
              </a:xfrm>
            </p:grpSpPr>
            <p:sp>
              <p:nvSpPr>
                <p:cNvPr id="1517" name="Oval 1516">
                  <a:extLst>
                    <a:ext uri="{FF2B5EF4-FFF2-40B4-BE49-F238E27FC236}">
                      <a16:creationId xmlns:a16="http://schemas.microsoft.com/office/drawing/2014/main" id="{F0E60CC0-D5BB-07F3-B55C-218D33977F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8" name="Oval 1517">
                  <a:extLst>
                    <a:ext uri="{FF2B5EF4-FFF2-40B4-BE49-F238E27FC236}">
                      <a16:creationId xmlns:a16="http://schemas.microsoft.com/office/drawing/2014/main" id="{E028BA69-9FF6-7E08-E307-47CBFFA646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Oval 1518">
                  <a:extLst>
                    <a:ext uri="{FF2B5EF4-FFF2-40B4-BE49-F238E27FC236}">
                      <a16:creationId xmlns:a16="http://schemas.microsoft.com/office/drawing/2014/main" id="{7920AFF5-A667-9144-D384-E1E12BEF42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Oval 1519">
                  <a:extLst>
                    <a:ext uri="{FF2B5EF4-FFF2-40B4-BE49-F238E27FC236}">
                      <a16:creationId xmlns:a16="http://schemas.microsoft.com/office/drawing/2014/main" id="{41716775-0DC5-2A60-9FCB-196EC7C893E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1" name="Oval 1520">
                  <a:extLst>
                    <a:ext uri="{FF2B5EF4-FFF2-40B4-BE49-F238E27FC236}">
                      <a16:creationId xmlns:a16="http://schemas.microsoft.com/office/drawing/2014/main" id="{8C7C851C-78CA-B443-4BE2-7DB8164471E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Oval 1521">
                  <a:extLst>
                    <a:ext uri="{FF2B5EF4-FFF2-40B4-BE49-F238E27FC236}">
                      <a16:creationId xmlns:a16="http://schemas.microsoft.com/office/drawing/2014/main" id="{752D2C11-80F8-2BBB-EFBE-CA0E543CAFD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3" name="Oval 1522">
                  <a:extLst>
                    <a:ext uri="{FF2B5EF4-FFF2-40B4-BE49-F238E27FC236}">
                      <a16:creationId xmlns:a16="http://schemas.microsoft.com/office/drawing/2014/main" id="{8A37F20F-6A0F-3C2C-A8A6-D9E2C22C79F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4" name="Oval 1523">
                  <a:extLst>
                    <a:ext uri="{FF2B5EF4-FFF2-40B4-BE49-F238E27FC236}">
                      <a16:creationId xmlns:a16="http://schemas.microsoft.com/office/drawing/2014/main" id="{1DB4BB61-665B-EAAA-4BCD-8EEAB4FA61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3" name="Group 1462">
                <a:extLst>
                  <a:ext uri="{FF2B5EF4-FFF2-40B4-BE49-F238E27FC236}">
                    <a16:creationId xmlns:a16="http://schemas.microsoft.com/office/drawing/2014/main" id="{0486739B-A7E0-6C8B-0EAE-C42964FFB61E}"/>
                  </a:ext>
                </a:extLst>
              </p:cNvPr>
              <p:cNvGrpSpPr/>
              <p:nvPr/>
            </p:nvGrpSpPr>
            <p:grpSpPr>
              <a:xfrm rot="10800000">
                <a:off x="6066894" y="6011217"/>
                <a:ext cx="242005" cy="46723"/>
                <a:chOff x="7979724" y="3580291"/>
                <a:chExt cx="242005" cy="43678"/>
              </a:xfrm>
            </p:grpSpPr>
            <p:sp>
              <p:nvSpPr>
                <p:cNvPr id="1509" name="Oval 1508">
                  <a:extLst>
                    <a:ext uri="{FF2B5EF4-FFF2-40B4-BE49-F238E27FC236}">
                      <a16:creationId xmlns:a16="http://schemas.microsoft.com/office/drawing/2014/main" id="{63DD0623-05B0-0744-30C9-FC2BECA2BC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0" name="Oval 1509">
                  <a:extLst>
                    <a:ext uri="{FF2B5EF4-FFF2-40B4-BE49-F238E27FC236}">
                      <a16:creationId xmlns:a16="http://schemas.microsoft.com/office/drawing/2014/main" id="{FACD1561-A441-7004-7388-A6A7EBD52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5255BF12-EB9C-5221-AE1E-3CDEF5C2AB3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Oval 1511">
                  <a:extLst>
                    <a:ext uri="{FF2B5EF4-FFF2-40B4-BE49-F238E27FC236}">
                      <a16:creationId xmlns:a16="http://schemas.microsoft.com/office/drawing/2014/main" id="{D3C721D1-F48F-D58B-D6DC-C1DB68176F7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Oval 1512">
                  <a:extLst>
                    <a:ext uri="{FF2B5EF4-FFF2-40B4-BE49-F238E27FC236}">
                      <a16:creationId xmlns:a16="http://schemas.microsoft.com/office/drawing/2014/main" id="{FC495552-A2E5-FDC0-2707-C6DE2FDC430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4" name="Oval 1513">
                  <a:extLst>
                    <a:ext uri="{FF2B5EF4-FFF2-40B4-BE49-F238E27FC236}">
                      <a16:creationId xmlns:a16="http://schemas.microsoft.com/office/drawing/2014/main" id="{4915ED27-8C22-BA21-4B59-1E8AB52372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5" name="Oval 1514">
                  <a:extLst>
                    <a:ext uri="{FF2B5EF4-FFF2-40B4-BE49-F238E27FC236}">
                      <a16:creationId xmlns:a16="http://schemas.microsoft.com/office/drawing/2014/main" id="{77B6BEF0-3CA0-82E2-0ADB-7E8E0B8D67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Oval 1515">
                  <a:extLst>
                    <a:ext uri="{FF2B5EF4-FFF2-40B4-BE49-F238E27FC236}">
                      <a16:creationId xmlns:a16="http://schemas.microsoft.com/office/drawing/2014/main" id="{ADDA90D4-65AE-1644-1244-D3F09DB93D7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4" name="Group 1463">
                <a:extLst>
                  <a:ext uri="{FF2B5EF4-FFF2-40B4-BE49-F238E27FC236}">
                    <a16:creationId xmlns:a16="http://schemas.microsoft.com/office/drawing/2014/main" id="{C47EEB0F-2084-3CD6-261C-656518619E83}"/>
                  </a:ext>
                </a:extLst>
              </p:cNvPr>
              <p:cNvGrpSpPr/>
              <p:nvPr/>
            </p:nvGrpSpPr>
            <p:grpSpPr>
              <a:xfrm rot="11689693">
                <a:off x="5995737" y="6012033"/>
                <a:ext cx="242005" cy="43678"/>
                <a:chOff x="7979724" y="3580291"/>
                <a:chExt cx="242005" cy="43678"/>
              </a:xfrm>
            </p:grpSpPr>
            <p:sp>
              <p:nvSpPr>
                <p:cNvPr id="1501" name="Oval 1500">
                  <a:extLst>
                    <a:ext uri="{FF2B5EF4-FFF2-40B4-BE49-F238E27FC236}">
                      <a16:creationId xmlns:a16="http://schemas.microsoft.com/office/drawing/2014/main" id="{522871CC-85AE-7264-FB86-565D723E79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Oval 1501">
                  <a:extLst>
                    <a:ext uri="{FF2B5EF4-FFF2-40B4-BE49-F238E27FC236}">
                      <a16:creationId xmlns:a16="http://schemas.microsoft.com/office/drawing/2014/main" id="{873420AA-54F3-D3EC-6D13-BEE1BBB489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a:extLst>
                    <a:ext uri="{FF2B5EF4-FFF2-40B4-BE49-F238E27FC236}">
                      <a16:creationId xmlns:a16="http://schemas.microsoft.com/office/drawing/2014/main" id="{5E6780D4-F9F7-FA63-4A22-148B14F305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Oval 1503">
                  <a:extLst>
                    <a:ext uri="{FF2B5EF4-FFF2-40B4-BE49-F238E27FC236}">
                      <a16:creationId xmlns:a16="http://schemas.microsoft.com/office/drawing/2014/main" id="{1AC6BFBA-5FE1-957B-B106-CCF9C616CF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 name="Oval 1504">
                  <a:extLst>
                    <a:ext uri="{FF2B5EF4-FFF2-40B4-BE49-F238E27FC236}">
                      <a16:creationId xmlns:a16="http://schemas.microsoft.com/office/drawing/2014/main" id="{A6CBA6C3-5B20-2C57-53C1-986E438AF46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6" name="Oval 1505">
                  <a:extLst>
                    <a:ext uri="{FF2B5EF4-FFF2-40B4-BE49-F238E27FC236}">
                      <a16:creationId xmlns:a16="http://schemas.microsoft.com/office/drawing/2014/main" id="{FF79FA4E-018A-40A7-CD1B-F534FA170B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Oval 1506">
                  <a:extLst>
                    <a:ext uri="{FF2B5EF4-FFF2-40B4-BE49-F238E27FC236}">
                      <a16:creationId xmlns:a16="http://schemas.microsoft.com/office/drawing/2014/main" id="{6753501B-D42C-0570-43D7-71A88D69F5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Oval 1507">
                  <a:extLst>
                    <a:ext uri="{FF2B5EF4-FFF2-40B4-BE49-F238E27FC236}">
                      <a16:creationId xmlns:a16="http://schemas.microsoft.com/office/drawing/2014/main" id="{21B435BD-A8A1-2282-DA8B-3BD86F5B48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5" name="Group 1464">
                <a:extLst>
                  <a:ext uri="{FF2B5EF4-FFF2-40B4-BE49-F238E27FC236}">
                    <a16:creationId xmlns:a16="http://schemas.microsoft.com/office/drawing/2014/main" id="{7C55B93F-0D6E-3364-D5BE-C41F5C0E9CF6}"/>
                  </a:ext>
                </a:extLst>
              </p:cNvPr>
              <p:cNvGrpSpPr/>
              <p:nvPr/>
            </p:nvGrpSpPr>
            <p:grpSpPr>
              <a:xfrm rot="21292958">
                <a:off x="6243191" y="6012057"/>
                <a:ext cx="242005" cy="46723"/>
                <a:chOff x="7979724" y="3580291"/>
                <a:chExt cx="242005" cy="43678"/>
              </a:xfrm>
            </p:grpSpPr>
            <p:sp>
              <p:nvSpPr>
                <p:cNvPr id="1493" name="Oval 1492">
                  <a:extLst>
                    <a:ext uri="{FF2B5EF4-FFF2-40B4-BE49-F238E27FC236}">
                      <a16:creationId xmlns:a16="http://schemas.microsoft.com/office/drawing/2014/main" id="{405B968B-A59A-6172-85E7-37E32AD0AE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Oval 1493">
                  <a:extLst>
                    <a:ext uri="{FF2B5EF4-FFF2-40B4-BE49-F238E27FC236}">
                      <a16:creationId xmlns:a16="http://schemas.microsoft.com/office/drawing/2014/main" id="{75C96025-A0CC-AE7E-3581-7115794FE65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Oval 1494">
                  <a:extLst>
                    <a:ext uri="{FF2B5EF4-FFF2-40B4-BE49-F238E27FC236}">
                      <a16:creationId xmlns:a16="http://schemas.microsoft.com/office/drawing/2014/main" id="{29E03087-6C7B-6EBA-E9DB-AE9D66F606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6" name="Oval 1495">
                  <a:extLst>
                    <a:ext uri="{FF2B5EF4-FFF2-40B4-BE49-F238E27FC236}">
                      <a16:creationId xmlns:a16="http://schemas.microsoft.com/office/drawing/2014/main" id="{AED3A83C-7F1C-D406-10EA-6F847F80ED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Oval 1496">
                  <a:extLst>
                    <a:ext uri="{FF2B5EF4-FFF2-40B4-BE49-F238E27FC236}">
                      <a16:creationId xmlns:a16="http://schemas.microsoft.com/office/drawing/2014/main" id="{32D4C883-0E28-81A8-8AFF-ABA51893FE1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Oval 1497">
                  <a:extLst>
                    <a:ext uri="{FF2B5EF4-FFF2-40B4-BE49-F238E27FC236}">
                      <a16:creationId xmlns:a16="http://schemas.microsoft.com/office/drawing/2014/main" id="{2664C792-40A1-4918-BBC8-CD73921522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9" name="Oval 1498">
                  <a:extLst>
                    <a:ext uri="{FF2B5EF4-FFF2-40B4-BE49-F238E27FC236}">
                      <a16:creationId xmlns:a16="http://schemas.microsoft.com/office/drawing/2014/main" id="{445FE08B-9F78-25AD-F2DD-4039724012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Oval 1499">
                  <a:extLst>
                    <a:ext uri="{FF2B5EF4-FFF2-40B4-BE49-F238E27FC236}">
                      <a16:creationId xmlns:a16="http://schemas.microsoft.com/office/drawing/2014/main" id="{BF2FFE14-D356-80BE-6075-C0B029EEF9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6" name="Group 1465">
                <a:extLst>
                  <a:ext uri="{FF2B5EF4-FFF2-40B4-BE49-F238E27FC236}">
                    <a16:creationId xmlns:a16="http://schemas.microsoft.com/office/drawing/2014/main" id="{2BA24988-FC87-4E38-3262-2B0717139B7E}"/>
                  </a:ext>
                </a:extLst>
              </p:cNvPr>
              <p:cNvGrpSpPr/>
              <p:nvPr/>
            </p:nvGrpSpPr>
            <p:grpSpPr>
              <a:xfrm>
                <a:off x="6172034" y="6012873"/>
                <a:ext cx="242005" cy="43678"/>
                <a:chOff x="7979724" y="3580291"/>
                <a:chExt cx="242005" cy="43678"/>
              </a:xfrm>
            </p:grpSpPr>
            <p:sp>
              <p:nvSpPr>
                <p:cNvPr id="1485" name="Oval 1484">
                  <a:extLst>
                    <a:ext uri="{FF2B5EF4-FFF2-40B4-BE49-F238E27FC236}">
                      <a16:creationId xmlns:a16="http://schemas.microsoft.com/office/drawing/2014/main" id="{4804C7F2-9D69-A13F-F6F4-0D19BE6461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Oval 1485">
                  <a:extLst>
                    <a:ext uri="{FF2B5EF4-FFF2-40B4-BE49-F238E27FC236}">
                      <a16:creationId xmlns:a16="http://schemas.microsoft.com/office/drawing/2014/main" id="{636DEFA3-B7AE-867F-9883-A14AE225F5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Oval 1486">
                  <a:extLst>
                    <a:ext uri="{FF2B5EF4-FFF2-40B4-BE49-F238E27FC236}">
                      <a16:creationId xmlns:a16="http://schemas.microsoft.com/office/drawing/2014/main" id="{241C2C0C-54B9-D237-0292-E33204013C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Oval 1487">
                  <a:extLst>
                    <a:ext uri="{FF2B5EF4-FFF2-40B4-BE49-F238E27FC236}">
                      <a16:creationId xmlns:a16="http://schemas.microsoft.com/office/drawing/2014/main" id="{94C6DA75-44D5-E86A-A9BE-9CE3330A56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Oval 1488">
                  <a:extLst>
                    <a:ext uri="{FF2B5EF4-FFF2-40B4-BE49-F238E27FC236}">
                      <a16:creationId xmlns:a16="http://schemas.microsoft.com/office/drawing/2014/main" id="{7E4D7994-1BD4-2BFC-D0A2-E77D4137408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Oval 1489">
                  <a:extLst>
                    <a:ext uri="{FF2B5EF4-FFF2-40B4-BE49-F238E27FC236}">
                      <a16:creationId xmlns:a16="http://schemas.microsoft.com/office/drawing/2014/main" id="{16589C00-CEC4-6655-6EF9-26063C98987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1" name="Oval 1490">
                  <a:extLst>
                    <a:ext uri="{FF2B5EF4-FFF2-40B4-BE49-F238E27FC236}">
                      <a16:creationId xmlns:a16="http://schemas.microsoft.com/office/drawing/2014/main" id="{7E6E485B-9C87-B08D-F698-673DE2DDD6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2" name="Oval 1491">
                  <a:extLst>
                    <a:ext uri="{FF2B5EF4-FFF2-40B4-BE49-F238E27FC236}">
                      <a16:creationId xmlns:a16="http://schemas.microsoft.com/office/drawing/2014/main" id="{DE4DCFDE-C08E-1CCB-DD51-8AE2B491B9D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7" name="Group 1466">
                <a:extLst>
                  <a:ext uri="{FF2B5EF4-FFF2-40B4-BE49-F238E27FC236}">
                    <a16:creationId xmlns:a16="http://schemas.microsoft.com/office/drawing/2014/main" id="{6057A482-BE77-01BD-AD70-BED06ABFC7AC}"/>
                  </a:ext>
                </a:extLst>
              </p:cNvPr>
              <p:cNvGrpSpPr/>
              <p:nvPr/>
            </p:nvGrpSpPr>
            <p:grpSpPr>
              <a:xfrm rot="10800000">
                <a:off x="6484234" y="6015233"/>
                <a:ext cx="242005" cy="46723"/>
                <a:chOff x="7979724" y="3580291"/>
                <a:chExt cx="242005" cy="43678"/>
              </a:xfrm>
            </p:grpSpPr>
            <p:sp>
              <p:nvSpPr>
                <p:cNvPr id="1477" name="Oval 1476">
                  <a:extLst>
                    <a:ext uri="{FF2B5EF4-FFF2-40B4-BE49-F238E27FC236}">
                      <a16:creationId xmlns:a16="http://schemas.microsoft.com/office/drawing/2014/main" id="{9284EA2E-BE9D-128E-2AB9-B89AB57F3C0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Oval 1477">
                  <a:extLst>
                    <a:ext uri="{FF2B5EF4-FFF2-40B4-BE49-F238E27FC236}">
                      <a16:creationId xmlns:a16="http://schemas.microsoft.com/office/drawing/2014/main" id="{ABB640C3-17AA-689C-8417-18C01C5406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Oval 1478">
                  <a:extLst>
                    <a:ext uri="{FF2B5EF4-FFF2-40B4-BE49-F238E27FC236}">
                      <a16:creationId xmlns:a16="http://schemas.microsoft.com/office/drawing/2014/main" id="{012F499E-D236-3492-2950-4044E0220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Oval 1479">
                  <a:extLst>
                    <a:ext uri="{FF2B5EF4-FFF2-40B4-BE49-F238E27FC236}">
                      <a16:creationId xmlns:a16="http://schemas.microsoft.com/office/drawing/2014/main" id="{51FACB67-AED7-0E5D-A77B-72002A17ED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Oval 1480">
                  <a:extLst>
                    <a:ext uri="{FF2B5EF4-FFF2-40B4-BE49-F238E27FC236}">
                      <a16:creationId xmlns:a16="http://schemas.microsoft.com/office/drawing/2014/main" id="{65E849E6-42C9-34EE-6F8F-D99186DD70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2" name="Oval 1481">
                  <a:extLst>
                    <a:ext uri="{FF2B5EF4-FFF2-40B4-BE49-F238E27FC236}">
                      <a16:creationId xmlns:a16="http://schemas.microsoft.com/office/drawing/2014/main" id="{63278CF4-505D-D0A3-BAB6-2057213967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3" name="Oval 1482">
                  <a:extLst>
                    <a:ext uri="{FF2B5EF4-FFF2-40B4-BE49-F238E27FC236}">
                      <a16:creationId xmlns:a16="http://schemas.microsoft.com/office/drawing/2014/main" id="{4EB63F4F-7806-7366-DD91-3336D6C8922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 name="Oval 1483">
                  <a:extLst>
                    <a:ext uri="{FF2B5EF4-FFF2-40B4-BE49-F238E27FC236}">
                      <a16:creationId xmlns:a16="http://schemas.microsoft.com/office/drawing/2014/main" id="{FAAA21DB-7989-25BB-CD6F-6C47FCBD444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8" name="Group 1467">
                <a:extLst>
                  <a:ext uri="{FF2B5EF4-FFF2-40B4-BE49-F238E27FC236}">
                    <a16:creationId xmlns:a16="http://schemas.microsoft.com/office/drawing/2014/main" id="{61F665CC-36DB-16DB-4ED1-59DF2623A0CD}"/>
                  </a:ext>
                </a:extLst>
              </p:cNvPr>
              <p:cNvGrpSpPr/>
              <p:nvPr/>
            </p:nvGrpSpPr>
            <p:grpSpPr>
              <a:xfrm>
                <a:off x="6413077" y="6016049"/>
                <a:ext cx="242005" cy="43678"/>
                <a:chOff x="7979724" y="3580291"/>
                <a:chExt cx="242005" cy="43678"/>
              </a:xfrm>
            </p:grpSpPr>
            <p:sp>
              <p:nvSpPr>
                <p:cNvPr id="1469" name="Oval 1468">
                  <a:extLst>
                    <a:ext uri="{FF2B5EF4-FFF2-40B4-BE49-F238E27FC236}">
                      <a16:creationId xmlns:a16="http://schemas.microsoft.com/office/drawing/2014/main" id="{D3B2E663-ABE6-1607-3760-F638363740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Oval 1469">
                  <a:extLst>
                    <a:ext uri="{FF2B5EF4-FFF2-40B4-BE49-F238E27FC236}">
                      <a16:creationId xmlns:a16="http://schemas.microsoft.com/office/drawing/2014/main" id="{B0B1298C-6E50-223C-A692-179A057B416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Oval 1470">
                  <a:extLst>
                    <a:ext uri="{FF2B5EF4-FFF2-40B4-BE49-F238E27FC236}">
                      <a16:creationId xmlns:a16="http://schemas.microsoft.com/office/drawing/2014/main" id="{8D90EF1A-4354-5E89-684A-5F221E8122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2" name="Oval 1471">
                  <a:extLst>
                    <a:ext uri="{FF2B5EF4-FFF2-40B4-BE49-F238E27FC236}">
                      <a16:creationId xmlns:a16="http://schemas.microsoft.com/office/drawing/2014/main" id="{DF62CB11-11A2-D991-F012-AE822A0D13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3" name="Oval 1472">
                  <a:extLst>
                    <a:ext uri="{FF2B5EF4-FFF2-40B4-BE49-F238E27FC236}">
                      <a16:creationId xmlns:a16="http://schemas.microsoft.com/office/drawing/2014/main" id="{107206A7-7939-0E30-570D-EA423A8DFE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4" name="Oval 1473">
                  <a:extLst>
                    <a:ext uri="{FF2B5EF4-FFF2-40B4-BE49-F238E27FC236}">
                      <a16:creationId xmlns:a16="http://schemas.microsoft.com/office/drawing/2014/main" id="{736F244F-9093-D6B0-F245-AB25E526636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Oval 1474">
                  <a:extLst>
                    <a:ext uri="{FF2B5EF4-FFF2-40B4-BE49-F238E27FC236}">
                      <a16:creationId xmlns:a16="http://schemas.microsoft.com/office/drawing/2014/main" id="{65AAEACF-CC26-E1AA-9CFA-8288557730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Oval 1475">
                  <a:extLst>
                    <a:ext uri="{FF2B5EF4-FFF2-40B4-BE49-F238E27FC236}">
                      <a16:creationId xmlns:a16="http://schemas.microsoft.com/office/drawing/2014/main" id="{81A5457E-3848-8DFD-2825-B9FE5350AC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6" name="Group 1025">
              <a:extLst>
                <a:ext uri="{FF2B5EF4-FFF2-40B4-BE49-F238E27FC236}">
                  <a16:creationId xmlns:a16="http://schemas.microsoft.com/office/drawing/2014/main" id="{A01CB16C-3D9A-AE29-E3C9-86D3BD354D81}"/>
                </a:ext>
              </a:extLst>
            </p:cNvPr>
            <p:cNvGrpSpPr/>
            <p:nvPr/>
          </p:nvGrpSpPr>
          <p:grpSpPr>
            <a:xfrm>
              <a:off x="8621455" y="2533736"/>
              <a:ext cx="971545" cy="53915"/>
              <a:chOff x="5754694" y="6008041"/>
              <a:chExt cx="971545" cy="53915"/>
            </a:xfrm>
          </p:grpSpPr>
          <p:grpSp>
            <p:nvGrpSpPr>
              <p:cNvPr id="1389" name="Group 1388">
                <a:extLst>
                  <a:ext uri="{FF2B5EF4-FFF2-40B4-BE49-F238E27FC236}">
                    <a16:creationId xmlns:a16="http://schemas.microsoft.com/office/drawing/2014/main" id="{A1F89872-287D-907C-689A-29758EADFEBC}"/>
                  </a:ext>
                </a:extLst>
              </p:cNvPr>
              <p:cNvGrpSpPr/>
              <p:nvPr/>
            </p:nvGrpSpPr>
            <p:grpSpPr>
              <a:xfrm rot="10800000">
                <a:off x="5825851" y="6008041"/>
                <a:ext cx="242005" cy="46723"/>
                <a:chOff x="7979724" y="3580291"/>
                <a:chExt cx="242005" cy="43678"/>
              </a:xfrm>
            </p:grpSpPr>
            <p:sp>
              <p:nvSpPr>
                <p:cNvPr id="1453" name="Oval 1452">
                  <a:extLst>
                    <a:ext uri="{FF2B5EF4-FFF2-40B4-BE49-F238E27FC236}">
                      <a16:creationId xmlns:a16="http://schemas.microsoft.com/office/drawing/2014/main" id="{5124C063-3AA5-1E6E-DFC7-6861C18C22D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 name="Oval 1453">
                  <a:extLst>
                    <a:ext uri="{FF2B5EF4-FFF2-40B4-BE49-F238E27FC236}">
                      <a16:creationId xmlns:a16="http://schemas.microsoft.com/office/drawing/2014/main" id="{F4A97897-3C81-8446-621A-E4A71E709BD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5" name="Oval 1454">
                  <a:extLst>
                    <a:ext uri="{FF2B5EF4-FFF2-40B4-BE49-F238E27FC236}">
                      <a16:creationId xmlns:a16="http://schemas.microsoft.com/office/drawing/2014/main" id="{03B3E060-46B3-A244-9254-A2249F8848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6" name="Oval 1455">
                  <a:extLst>
                    <a:ext uri="{FF2B5EF4-FFF2-40B4-BE49-F238E27FC236}">
                      <a16:creationId xmlns:a16="http://schemas.microsoft.com/office/drawing/2014/main" id="{16CD9C3C-60C1-9392-69E6-ECC365FF815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7" name="Oval 1456">
                  <a:extLst>
                    <a:ext uri="{FF2B5EF4-FFF2-40B4-BE49-F238E27FC236}">
                      <a16:creationId xmlns:a16="http://schemas.microsoft.com/office/drawing/2014/main" id="{52D4D669-80F9-83A5-B740-AAB374C372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8" name="Oval 1457">
                  <a:extLst>
                    <a:ext uri="{FF2B5EF4-FFF2-40B4-BE49-F238E27FC236}">
                      <a16:creationId xmlns:a16="http://schemas.microsoft.com/office/drawing/2014/main" id="{1112B4F5-969B-2832-1B05-D0F211D0C4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9" name="Oval 1458">
                  <a:extLst>
                    <a:ext uri="{FF2B5EF4-FFF2-40B4-BE49-F238E27FC236}">
                      <a16:creationId xmlns:a16="http://schemas.microsoft.com/office/drawing/2014/main" id="{E84026BF-43D5-0DAA-6532-C0F72527FA1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0" name="Oval 1459">
                  <a:extLst>
                    <a:ext uri="{FF2B5EF4-FFF2-40B4-BE49-F238E27FC236}">
                      <a16:creationId xmlns:a16="http://schemas.microsoft.com/office/drawing/2014/main" id="{F344A3C7-9FCB-6089-B23E-9F9C67B494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0" name="Group 1389">
                <a:extLst>
                  <a:ext uri="{FF2B5EF4-FFF2-40B4-BE49-F238E27FC236}">
                    <a16:creationId xmlns:a16="http://schemas.microsoft.com/office/drawing/2014/main" id="{29F6D291-19B2-C117-7A56-6C43CA769E3C}"/>
                  </a:ext>
                </a:extLst>
              </p:cNvPr>
              <p:cNvGrpSpPr/>
              <p:nvPr/>
            </p:nvGrpSpPr>
            <p:grpSpPr>
              <a:xfrm>
                <a:off x="5754694" y="6008857"/>
                <a:ext cx="242005" cy="43678"/>
                <a:chOff x="7979724" y="3580291"/>
                <a:chExt cx="242005" cy="43678"/>
              </a:xfrm>
            </p:grpSpPr>
            <p:sp>
              <p:nvSpPr>
                <p:cNvPr id="1445" name="Oval 1444">
                  <a:extLst>
                    <a:ext uri="{FF2B5EF4-FFF2-40B4-BE49-F238E27FC236}">
                      <a16:creationId xmlns:a16="http://schemas.microsoft.com/office/drawing/2014/main" id="{C9FAD9C0-0730-C3DF-4CEB-9077DB68E9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6" name="Oval 1445">
                  <a:extLst>
                    <a:ext uri="{FF2B5EF4-FFF2-40B4-BE49-F238E27FC236}">
                      <a16:creationId xmlns:a16="http://schemas.microsoft.com/office/drawing/2014/main" id="{AC0EBD72-4F5B-8431-8818-A9757F0E016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7" name="Oval 1446">
                  <a:extLst>
                    <a:ext uri="{FF2B5EF4-FFF2-40B4-BE49-F238E27FC236}">
                      <a16:creationId xmlns:a16="http://schemas.microsoft.com/office/drawing/2014/main" id="{2B15E28A-8773-75BE-C141-41C4D9B0F5D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8" name="Oval 1447">
                  <a:extLst>
                    <a:ext uri="{FF2B5EF4-FFF2-40B4-BE49-F238E27FC236}">
                      <a16:creationId xmlns:a16="http://schemas.microsoft.com/office/drawing/2014/main" id="{9337071B-AAEF-FB6D-E605-9BB5DA22E75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Oval 1448">
                  <a:extLst>
                    <a:ext uri="{FF2B5EF4-FFF2-40B4-BE49-F238E27FC236}">
                      <a16:creationId xmlns:a16="http://schemas.microsoft.com/office/drawing/2014/main" id="{42081DCF-8471-1373-79D1-09A6B7B84E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0" name="Oval 1449">
                  <a:extLst>
                    <a:ext uri="{FF2B5EF4-FFF2-40B4-BE49-F238E27FC236}">
                      <a16:creationId xmlns:a16="http://schemas.microsoft.com/office/drawing/2014/main" id="{9AE2B807-B5FE-3BA4-120C-FE4373EA52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Oval 1450">
                  <a:extLst>
                    <a:ext uri="{FF2B5EF4-FFF2-40B4-BE49-F238E27FC236}">
                      <a16:creationId xmlns:a16="http://schemas.microsoft.com/office/drawing/2014/main" id="{C3AC017B-9AE7-0579-7852-8033270203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Oval 1451">
                  <a:extLst>
                    <a:ext uri="{FF2B5EF4-FFF2-40B4-BE49-F238E27FC236}">
                      <a16:creationId xmlns:a16="http://schemas.microsoft.com/office/drawing/2014/main" id="{562C3A0B-2A1F-606A-4786-D501BFA1960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1" name="Group 1390">
                <a:extLst>
                  <a:ext uri="{FF2B5EF4-FFF2-40B4-BE49-F238E27FC236}">
                    <a16:creationId xmlns:a16="http://schemas.microsoft.com/office/drawing/2014/main" id="{7C23AEA2-92D8-FF21-6852-273BCD9E7047}"/>
                  </a:ext>
                </a:extLst>
              </p:cNvPr>
              <p:cNvGrpSpPr/>
              <p:nvPr/>
            </p:nvGrpSpPr>
            <p:grpSpPr>
              <a:xfrm rot="10800000">
                <a:off x="6066894" y="6011217"/>
                <a:ext cx="242005" cy="46723"/>
                <a:chOff x="7979724" y="3580291"/>
                <a:chExt cx="242005" cy="43678"/>
              </a:xfrm>
            </p:grpSpPr>
            <p:sp>
              <p:nvSpPr>
                <p:cNvPr id="1437" name="Oval 1436">
                  <a:extLst>
                    <a:ext uri="{FF2B5EF4-FFF2-40B4-BE49-F238E27FC236}">
                      <a16:creationId xmlns:a16="http://schemas.microsoft.com/office/drawing/2014/main" id="{47DE9D34-69E7-6A6E-771D-5E146514935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8" name="Oval 1437">
                  <a:extLst>
                    <a:ext uri="{FF2B5EF4-FFF2-40B4-BE49-F238E27FC236}">
                      <a16:creationId xmlns:a16="http://schemas.microsoft.com/office/drawing/2014/main" id="{16E15C98-CCB8-2D1C-17BA-227FA3277AE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Oval 1438">
                  <a:extLst>
                    <a:ext uri="{FF2B5EF4-FFF2-40B4-BE49-F238E27FC236}">
                      <a16:creationId xmlns:a16="http://schemas.microsoft.com/office/drawing/2014/main" id="{D844A940-4FB7-6642-9BC5-D660C981DA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Oval 1439">
                  <a:extLst>
                    <a:ext uri="{FF2B5EF4-FFF2-40B4-BE49-F238E27FC236}">
                      <a16:creationId xmlns:a16="http://schemas.microsoft.com/office/drawing/2014/main" id="{4510C6D1-6D96-538C-C0CC-C4D47A302CE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Oval 1440">
                  <a:extLst>
                    <a:ext uri="{FF2B5EF4-FFF2-40B4-BE49-F238E27FC236}">
                      <a16:creationId xmlns:a16="http://schemas.microsoft.com/office/drawing/2014/main" id="{6CCD24C6-CA3F-F03F-B8CA-9162ADB1AA3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Oval 1441">
                  <a:extLst>
                    <a:ext uri="{FF2B5EF4-FFF2-40B4-BE49-F238E27FC236}">
                      <a16:creationId xmlns:a16="http://schemas.microsoft.com/office/drawing/2014/main" id="{6B439A30-4133-BC72-92D2-F4BBD382D4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Oval 1442">
                  <a:extLst>
                    <a:ext uri="{FF2B5EF4-FFF2-40B4-BE49-F238E27FC236}">
                      <a16:creationId xmlns:a16="http://schemas.microsoft.com/office/drawing/2014/main" id="{0786F179-F715-6A5F-8A3A-F83B4B6CCDE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Oval 1443">
                  <a:extLst>
                    <a:ext uri="{FF2B5EF4-FFF2-40B4-BE49-F238E27FC236}">
                      <a16:creationId xmlns:a16="http://schemas.microsoft.com/office/drawing/2014/main" id="{C44D58B7-35AC-4059-D61D-4F0D461ABD9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2" name="Group 1391">
                <a:extLst>
                  <a:ext uri="{FF2B5EF4-FFF2-40B4-BE49-F238E27FC236}">
                    <a16:creationId xmlns:a16="http://schemas.microsoft.com/office/drawing/2014/main" id="{084FCDB0-4A17-4E22-2B27-9312B04EE056}"/>
                  </a:ext>
                </a:extLst>
              </p:cNvPr>
              <p:cNvGrpSpPr/>
              <p:nvPr/>
            </p:nvGrpSpPr>
            <p:grpSpPr>
              <a:xfrm rot="11689693">
                <a:off x="5995737" y="6012033"/>
                <a:ext cx="242005" cy="43678"/>
                <a:chOff x="7979724" y="3580291"/>
                <a:chExt cx="242005" cy="43678"/>
              </a:xfrm>
            </p:grpSpPr>
            <p:sp>
              <p:nvSpPr>
                <p:cNvPr id="1429" name="Oval 1428">
                  <a:extLst>
                    <a:ext uri="{FF2B5EF4-FFF2-40B4-BE49-F238E27FC236}">
                      <a16:creationId xmlns:a16="http://schemas.microsoft.com/office/drawing/2014/main" id="{CB82AB6C-FA2D-A791-1451-948D82F6FA2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0" name="Oval 1429">
                  <a:extLst>
                    <a:ext uri="{FF2B5EF4-FFF2-40B4-BE49-F238E27FC236}">
                      <a16:creationId xmlns:a16="http://schemas.microsoft.com/office/drawing/2014/main" id="{86BDC1B3-C329-B36F-10CD-1FCFACAFF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1" name="Oval 1430">
                  <a:extLst>
                    <a:ext uri="{FF2B5EF4-FFF2-40B4-BE49-F238E27FC236}">
                      <a16:creationId xmlns:a16="http://schemas.microsoft.com/office/drawing/2014/main" id="{10FA4E61-A641-C2EE-ADFA-EF948EE643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2" name="Oval 1431">
                  <a:extLst>
                    <a:ext uri="{FF2B5EF4-FFF2-40B4-BE49-F238E27FC236}">
                      <a16:creationId xmlns:a16="http://schemas.microsoft.com/office/drawing/2014/main" id="{41277493-1CB2-188C-4AE0-A9B0A3785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Oval 1432">
                  <a:extLst>
                    <a:ext uri="{FF2B5EF4-FFF2-40B4-BE49-F238E27FC236}">
                      <a16:creationId xmlns:a16="http://schemas.microsoft.com/office/drawing/2014/main" id="{D83BF62B-ED5F-AD83-B228-C1C09E3CE1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Oval 1433">
                  <a:extLst>
                    <a:ext uri="{FF2B5EF4-FFF2-40B4-BE49-F238E27FC236}">
                      <a16:creationId xmlns:a16="http://schemas.microsoft.com/office/drawing/2014/main" id="{2EFA1976-F78C-1050-BBFB-0D68EA448C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 name="Oval 1434">
                  <a:extLst>
                    <a:ext uri="{FF2B5EF4-FFF2-40B4-BE49-F238E27FC236}">
                      <a16:creationId xmlns:a16="http://schemas.microsoft.com/office/drawing/2014/main" id="{19CCD36A-4D43-CFF9-BA32-4BE60975D0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Oval 1435">
                  <a:extLst>
                    <a:ext uri="{FF2B5EF4-FFF2-40B4-BE49-F238E27FC236}">
                      <a16:creationId xmlns:a16="http://schemas.microsoft.com/office/drawing/2014/main" id="{0A4B4654-FFE7-6A3A-0FC1-70D2630993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3" name="Group 1392">
                <a:extLst>
                  <a:ext uri="{FF2B5EF4-FFF2-40B4-BE49-F238E27FC236}">
                    <a16:creationId xmlns:a16="http://schemas.microsoft.com/office/drawing/2014/main" id="{351AEDD3-240F-8C67-AF59-A994B04359CC}"/>
                  </a:ext>
                </a:extLst>
              </p:cNvPr>
              <p:cNvGrpSpPr/>
              <p:nvPr/>
            </p:nvGrpSpPr>
            <p:grpSpPr>
              <a:xfrm rot="21292958">
                <a:off x="6243191" y="6012057"/>
                <a:ext cx="242005" cy="46723"/>
                <a:chOff x="7979724" y="3580291"/>
                <a:chExt cx="242005" cy="43678"/>
              </a:xfrm>
            </p:grpSpPr>
            <p:sp>
              <p:nvSpPr>
                <p:cNvPr id="1421" name="Oval 1420">
                  <a:extLst>
                    <a:ext uri="{FF2B5EF4-FFF2-40B4-BE49-F238E27FC236}">
                      <a16:creationId xmlns:a16="http://schemas.microsoft.com/office/drawing/2014/main" id="{948C4850-A89B-57F5-0D8D-A6CFB80AAC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Oval 1421">
                  <a:extLst>
                    <a:ext uri="{FF2B5EF4-FFF2-40B4-BE49-F238E27FC236}">
                      <a16:creationId xmlns:a16="http://schemas.microsoft.com/office/drawing/2014/main" id="{08DD727F-398C-F840-C662-5FFA89F2B2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Oval 1422">
                  <a:extLst>
                    <a:ext uri="{FF2B5EF4-FFF2-40B4-BE49-F238E27FC236}">
                      <a16:creationId xmlns:a16="http://schemas.microsoft.com/office/drawing/2014/main" id="{0557BD82-A55E-7F88-5C3D-9BA2DD9C2E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Oval 1423">
                  <a:extLst>
                    <a:ext uri="{FF2B5EF4-FFF2-40B4-BE49-F238E27FC236}">
                      <a16:creationId xmlns:a16="http://schemas.microsoft.com/office/drawing/2014/main" id="{8196B45C-E713-16DB-55E5-8E06A113F87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5" name="Oval 1424">
                  <a:extLst>
                    <a:ext uri="{FF2B5EF4-FFF2-40B4-BE49-F238E27FC236}">
                      <a16:creationId xmlns:a16="http://schemas.microsoft.com/office/drawing/2014/main" id="{81809617-6E94-526C-B84A-E87123997D1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6" name="Oval 1425">
                  <a:extLst>
                    <a:ext uri="{FF2B5EF4-FFF2-40B4-BE49-F238E27FC236}">
                      <a16:creationId xmlns:a16="http://schemas.microsoft.com/office/drawing/2014/main" id="{26285C3A-4354-EE5E-99A4-87B7CD7605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7" name="Oval 1426">
                  <a:extLst>
                    <a:ext uri="{FF2B5EF4-FFF2-40B4-BE49-F238E27FC236}">
                      <a16:creationId xmlns:a16="http://schemas.microsoft.com/office/drawing/2014/main" id="{2CB6DC6D-8830-753F-8566-0AE1A3C91D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8" name="Oval 1427">
                  <a:extLst>
                    <a:ext uri="{FF2B5EF4-FFF2-40B4-BE49-F238E27FC236}">
                      <a16:creationId xmlns:a16="http://schemas.microsoft.com/office/drawing/2014/main" id="{F164CEA4-E929-F209-A291-1C8D58F110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4" name="Group 1393">
                <a:extLst>
                  <a:ext uri="{FF2B5EF4-FFF2-40B4-BE49-F238E27FC236}">
                    <a16:creationId xmlns:a16="http://schemas.microsoft.com/office/drawing/2014/main" id="{4104933D-C51F-0EB9-FE1D-5196E8933E08}"/>
                  </a:ext>
                </a:extLst>
              </p:cNvPr>
              <p:cNvGrpSpPr/>
              <p:nvPr/>
            </p:nvGrpSpPr>
            <p:grpSpPr>
              <a:xfrm>
                <a:off x="6172034" y="6012873"/>
                <a:ext cx="242005" cy="43678"/>
                <a:chOff x="7979724" y="3580291"/>
                <a:chExt cx="242005" cy="43678"/>
              </a:xfrm>
            </p:grpSpPr>
            <p:sp>
              <p:nvSpPr>
                <p:cNvPr id="1413" name="Oval 1412">
                  <a:extLst>
                    <a:ext uri="{FF2B5EF4-FFF2-40B4-BE49-F238E27FC236}">
                      <a16:creationId xmlns:a16="http://schemas.microsoft.com/office/drawing/2014/main" id="{4B0703C8-01C4-7BB0-E062-62010ED6C9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4" name="Oval 1413">
                  <a:extLst>
                    <a:ext uri="{FF2B5EF4-FFF2-40B4-BE49-F238E27FC236}">
                      <a16:creationId xmlns:a16="http://schemas.microsoft.com/office/drawing/2014/main" id="{D9B59CC3-3AF2-5576-6079-1477AD8ACA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5" name="Oval 1414">
                  <a:extLst>
                    <a:ext uri="{FF2B5EF4-FFF2-40B4-BE49-F238E27FC236}">
                      <a16:creationId xmlns:a16="http://schemas.microsoft.com/office/drawing/2014/main" id="{22600CED-31E9-CA30-1971-158C3D06876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6" name="Oval 1415">
                  <a:extLst>
                    <a:ext uri="{FF2B5EF4-FFF2-40B4-BE49-F238E27FC236}">
                      <a16:creationId xmlns:a16="http://schemas.microsoft.com/office/drawing/2014/main" id="{56E80545-3F92-F173-50C1-DA829434C97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Oval 1416">
                  <a:extLst>
                    <a:ext uri="{FF2B5EF4-FFF2-40B4-BE49-F238E27FC236}">
                      <a16:creationId xmlns:a16="http://schemas.microsoft.com/office/drawing/2014/main" id="{9D63A09F-4DFC-E5E7-7147-39BE62C0CA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8" name="Oval 1417">
                  <a:extLst>
                    <a:ext uri="{FF2B5EF4-FFF2-40B4-BE49-F238E27FC236}">
                      <a16:creationId xmlns:a16="http://schemas.microsoft.com/office/drawing/2014/main" id="{A5BA8D37-4AC8-4EB9-1E00-AB5FF9AEE56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9" name="Oval 1418">
                  <a:extLst>
                    <a:ext uri="{FF2B5EF4-FFF2-40B4-BE49-F238E27FC236}">
                      <a16:creationId xmlns:a16="http://schemas.microsoft.com/office/drawing/2014/main" id="{8436AB5F-4487-A97F-FE2C-CE1FA93B4A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Oval 1419">
                  <a:extLst>
                    <a:ext uri="{FF2B5EF4-FFF2-40B4-BE49-F238E27FC236}">
                      <a16:creationId xmlns:a16="http://schemas.microsoft.com/office/drawing/2014/main" id="{FD711279-CCA4-070D-88DD-A3B021972C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5" name="Group 1394">
                <a:extLst>
                  <a:ext uri="{FF2B5EF4-FFF2-40B4-BE49-F238E27FC236}">
                    <a16:creationId xmlns:a16="http://schemas.microsoft.com/office/drawing/2014/main" id="{2B278432-A357-F7DA-D28D-85B2EF680716}"/>
                  </a:ext>
                </a:extLst>
              </p:cNvPr>
              <p:cNvGrpSpPr/>
              <p:nvPr/>
            </p:nvGrpSpPr>
            <p:grpSpPr>
              <a:xfrm rot="10800000">
                <a:off x="6484234" y="6015233"/>
                <a:ext cx="242005" cy="46723"/>
                <a:chOff x="7979724" y="3580291"/>
                <a:chExt cx="242005" cy="43678"/>
              </a:xfrm>
            </p:grpSpPr>
            <p:sp>
              <p:nvSpPr>
                <p:cNvPr id="1405" name="Oval 1404">
                  <a:extLst>
                    <a:ext uri="{FF2B5EF4-FFF2-40B4-BE49-F238E27FC236}">
                      <a16:creationId xmlns:a16="http://schemas.microsoft.com/office/drawing/2014/main" id="{AFD6965C-6A73-045D-65AC-6BFC77F5379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Oval 1405">
                  <a:extLst>
                    <a:ext uri="{FF2B5EF4-FFF2-40B4-BE49-F238E27FC236}">
                      <a16:creationId xmlns:a16="http://schemas.microsoft.com/office/drawing/2014/main" id="{1ECCD466-0E3E-B038-13D6-9540F74809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7" name="Oval 1406">
                  <a:extLst>
                    <a:ext uri="{FF2B5EF4-FFF2-40B4-BE49-F238E27FC236}">
                      <a16:creationId xmlns:a16="http://schemas.microsoft.com/office/drawing/2014/main" id="{2942B884-30B7-45EE-E1CC-BDA6D13CB0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8" name="Oval 1407">
                  <a:extLst>
                    <a:ext uri="{FF2B5EF4-FFF2-40B4-BE49-F238E27FC236}">
                      <a16:creationId xmlns:a16="http://schemas.microsoft.com/office/drawing/2014/main" id="{1F11125E-8F6C-9C23-0152-03D6D5E1FBF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Oval 1408">
                  <a:extLst>
                    <a:ext uri="{FF2B5EF4-FFF2-40B4-BE49-F238E27FC236}">
                      <a16:creationId xmlns:a16="http://schemas.microsoft.com/office/drawing/2014/main" id="{24A058EB-8045-27E4-CCF5-E0EACCEB74E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0" name="Oval 1409">
                  <a:extLst>
                    <a:ext uri="{FF2B5EF4-FFF2-40B4-BE49-F238E27FC236}">
                      <a16:creationId xmlns:a16="http://schemas.microsoft.com/office/drawing/2014/main" id="{4C663472-FE3C-20CB-FB44-0DC9462515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1" name="Oval 1410">
                  <a:extLst>
                    <a:ext uri="{FF2B5EF4-FFF2-40B4-BE49-F238E27FC236}">
                      <a16:creationId xmlns:a16="http://schemas.microsoft.com/office/drawing/2014/main" id="{A3CCD487-7E29-7DE2-6E7E-BCCB2F34FA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Oval 1411">
                  <a:extLst>
                    <a:ext uri="{FF2B5EF4-FFF2-40B4-BE49-F238E27FC236}">
                      <a16:creationId xmlns:a16="http://schemas.microsoft.com/office/drawing/2014/main" id="{63AA8006-8134-05FF-E5C6-4A1760AEB59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6" name="Group 1395">
                <a:extLst>
                  <a:ext uri="{FF2B5EF4-FFF2-40B4-BE49-F238E27FC236}">
                    <a16:creationId xmlns:a16="http://schemas.microsoft.com/office/drawing/2014/main" id="{73FE52CE-B536-791F-23B9-11D3B0E70571}"/>
                  </a:ext>
                </a:extLst>
              </p:cNvPr>
              <p:cNvGrpSpPr/>
              <p:nvPr/>
            </p:nvGrpSpPr>
            <p:grpSpPr>
              <a:xfrm>
                <a:off x="6413077" y="6016049"/>
                <a:ext cx="242005" cy="43678"/>
                <a:chOff x="7979724" y="3580291"/>
                <a:chExt cx="242005" cy="43678"/>
              </a:xfrm>
            </p:grpSpPr>
            <p:sp>
              <p:nvSpPr>
                <p:cNvPr id="1397" name="Oval 1396">
                  <a:extLst>
                    <a:ext uri="{FF2B5EF4-FFF2-40B4-BE49-F238E27FC236}">
                      <a16:creationId xmlns:a16="http://schemas.microsoft.com/office/drawing/2014/main" id="{ACBD668B-25BE-B1DA-3F18-677BA03D3C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8" name="Oval 1397">
                  <a:extLst>
                    <a:ext uri="{FF2B5EF4-FFF2-40B4-BE49-F238E27FC236}">
                      <a16:creationId xmlns:a16="http://schemas.microsoft.com/office/drawing/2014/main" id="{D1A22795-3EAC-92FD-3256-AA6F0A770D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9" name="Oval 1398">
                  <a:extLst>
                    <a:ext uri="{FF2B5EF4-FFF2-40B4-BE49-F238E27FC236}">
                      <a16:creationId xmlns:a16="http://schemas.microsoft.com/office/drawing/2014/main" id="{A76192E8-D214-6308-81B4-A74383240C7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0" name="Oval 1399">
                  <a:extLst>
                    <a:ext uri="{FF2B5EF4-FFF2-40B4-BE49-F238E27FC236}">
                      <a16:creationId xmlns:a16="http://schemas.microsoft.com/office/drawing/2014/main" id="{E611207F-FAF8-A9DE-24BE-E40E3CC79E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1" name="Oval 1400">
                  <a:extLst>
                    <a:ext uri="{FF2B5EF4-FFF2-40B4-BE49-F238E27FC236}">
                      <a16:creationId xmlns:a16="http://schemas.microsoft.com/office/drawing/2014/main" id="{95CF0DFD-3388-70A8-E8E8-0840B27BDC2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2" name="Oval 1401">
                  <a:extLst>
                    <a:ext uri="{FF2B5EF4-FFF2-40B4-BE49-F238E27FC236}">
                      <a16:creationId xmlns:a16="http://schemas.microsoft.com/office/drawing/2014/main" id="{5A24EF45-BB23-59E7-2B1F-2E46C4D62E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Oval 1402">
                  <a:extLst>
                    <a:ext uri="{FF2B5EF4-FFF2-40B4-BE49-F238E27FC236}">
                      <a16:creationId xmlns:a16="http://schemas.microsoft.com/office/drawing/2014/main" id="{E1B9334E-26B6-6A98-AD7D-41D24AEC212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Oval 1403">
                  <a:extLst>
                    <a:ext uri="{FF2B5EF4-FFF2-40B4-BE49-F238E27FC236}">
                      <a16:creationId xmlns:a16="http://schemas.microsoft.com/office/drawing/2014/main" id="{156C4300-0C1A-AF2C-31CD-0A9FD21D76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7" name="Group 1026">
              <a:extLst>
                <a:ext uri="{FF2B5EF4-FFF2-40B4-BE49-F238E27FC236}">
                  <a16:creationId xmlns:a16="http://schemas.microsoft.com/office/drawing/2014/main" id="{941B85FA-ED6B-DE03-6F21-213C25504A1C}"/>
                </a:ext>
              </a:extLst>
            </p:cNvPr>
            <p:cNvGrpSpPr/>
            <p:nvPr/>
          </p:nvGrpSpPr>
          <p:grpSpPr>
            <a:xfrm rot="1379869">
              <a:off x="7723037" y="2612981"/>
              <a:ext cx="242005" cy="43678"/>
              <a:chOff x="7979724" y="3580291"/>
              <a:chExt cx="242005" cy="43678"/>
            </a:xfrm>
          </p:grpSpPr>
          <p:sp>
            <p:nvSpPr>
              <p:cNvPr id="1381" name="Oval 1380">
                <a:extLst>
                  <a:ext uri="{FF2B5EF4-FFF2-40B4-BE49-F238E27FC236}">
                    <a16:creationId xmlns:a16="http://schemas.microsoft.com/office/drawing/2014/main" id="{567C55DC-5382-4C70-B1A4-17E7C16064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8D611531-2EDA-3B3B-9AB8-DCAA7BB53BB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Oval 1382">
                <a:extLst>
                  <a:ext uri="{FF2B5EF4-FFF2-40B4-BE49-F238E27FC236}">
                    <a16:creationId xmlns:a16="http://schemas.microsoft.com/office/drawing/2014/main" id="{71E5E959-03C4-50DA-B92A-72970C21B25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Oval 1383">
                <a:extLst>
                  <a:ext uri="{FF2B5EF4-FFF2-40B4-BE49-F238E27FC236}">
                    <a16:creationId xmlns:a16="http://schemas.microsoft.com/office/drawing/2014/main" id="{99FC938C-2A6E-F427-EBD5-4BD1D62FAF9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052BEFF8-3D16-986C-229B-73FC13B87E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A702FA6F-8386-724A-CD0B-AE32A92757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D65126D4-ADB4-CA15-BB3B-F396C798311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33A98741-69A3-91F4-56D7-ED335D462B6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8" name="Group 1027">
              <a:extLst>
                <a:ext uri="{FF2B5EF4-FFF2-40B4-BE49-F238E27FC236}">
                  <a16:creationId xmlns:a16="http://schemas.microsoft.com/office/drawing/2014/main" id="{2BA736E5-26EB-693B-1FC2-EB4B3EA02658}"/>
                </a:ext>
              </a:extLst>
            </p:cNvPr>
            <p:cNvGrpSpPr/>
            <p:nvPr/>
          </p:nvGrpSpPr>
          <p:grpSpPr>
            <a:xfrm rot="569977">
              <a:off x="8954643" y="2588471"/>
              <a:ext cx="242005" cy="43678"/>
              <a:chOff x="7979724" y="3580291"/>
              <a:chExt cx="242005" cy="43678"/>
            </a:xfrm>
          </p:grpSpPr>
          <p:sp>
            <p:nvSpPr>
              <p:cNvPr id="1373" name="Oval 1372">
                <a:extLst>
                  <a:ext uri="{FF2B5EF4-FFF2-40B4-BE49-F238E27FC236}">
                    <a16:creationId xmlns:a16="http://schemas.microsoft.com/office/drawing/2014/main" id="{48CF226C-D262-C3B3-4BCE-E886C35546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4" name="Oval 1373">
                <a:extLst>
                  <a:ext uri="{FF2B5EF4-FFF2-40B4-BE49-F238E27FC236}">
                    <a16:creationId xmlns:a16="http://schemas.microsoft.com/office/drawing/2014/main" id="{C5562E80-D81C-B76F-848B-C6BEAC1A4EE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5" name="Oval 1374">
                <a:extLst>
                  <a:ext uri="{FF2B5EF4-FFF2-40B4-BE49-F238E27FC236}">
                    <a16:creationId xmlns:a16="http://schemas.microsoft.com/office/drawing/2014/main" id="{44DA9222-AE90-1736-B19A-6DAF13EF81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6" name="Oval 1375">
                <a:extLst>
                  <a:ext uri="{FF2B5EF4-FFF2-40B4-BE49-F238E27FC236}">
                    <a16:creationId xmlns:a16="http://schemas.microsoft.com/office/drawing/2014/main" id="{15674201-2279-3725-6343-DD3B673B0BC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7" name="Oval 1376">
                <a:extLst>
                  <a:ext uri="{FF2B5EF4-FFF2-40B4-BE49-F238E27FC236}">
                    <a16:creationId xmlns:a16="http://schemas.microsoft.com/office/drawing/2014/main" id="{62920AE1-DDE2-6D7C-1655-59DE5914F0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4A4BB085-E701-8F64-0147-8BDCCBA2DB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902A3A02-F058-41AC-F248-728B2070882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5281645B-D52D-6730-10BC-EAF69D27EC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9" name="Group 1028">
              <a:extLst>
                <a:ext uri="{FF2B5EF4-FFF2-40B4-BE49-F238E27FC236}">
                  <a16:creationId xmlns:a16="http://schemas.microsoft.com/office/drawing/2014/main" id="{BF632B4B-A8FF-E941-AC5B-82311B76E583}"/>
                </a:ext>
              </a:extLst>
            </p:cNvPr>
            <p:cNvGrpSpPr/>
            <p:nvPr/>
          </p:nvGrpSpPr>
          <p:grpSpPr>
            <a:xfrm rot="1379869">
              <a:off x="7792610" y="2676901"/>
              <a:ext cx="242005" cy="43678"/>
              <a:chOff x="7979724" y="3580291"/>
              <a:chExt cx="242005" cy="43678"/>
            </a:xfrm>
          </p:grpSpPr>
          <p:sp>
            <p:nvSpPr>
              <p:cNvPr id="1365" name="Oval 1364">
                <a:extLst>
                  <a:ext uri="{FF2B5EF4-FFF2-40B4-BE49-F238E27FC236}">
                    <a16:creationId xmlns:a16="http://schemas.microsoft.com/office/drawing/2014/main" id="{F974FFFC-5BC8-7327-02D1-47272768888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Oval 1365">
                <a:extLst>
                  <a:ext uri="{FF2B5EF4-FFF2-40B4-BE49-F238E27FC236}">
                    <a16:creationId xmlns:a16="http://schemas.microsoft.com/office/drawing/2014/main" id="{02473D4F-F003-6B27-976D-21EA7CB313B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3F6B0A59-EE17-9C87-1968-39327B205B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792A50D2-0213-F941-EFF2-D6A8091C0C5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10720A62-0125-9530-307E-36BC0244A8C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51ABB982-36A5-3DF7-74A8-41C3DEA0DC8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85EDCF2E-DC17-77F1-B0AE-3CFE4CC57DE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699BD6CA-2495-4F9B-05B9-BF7C3B64C5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0" name="Group 1029">
              <a:extLst>
                <a:ext uri="{FF2B5EF4-FFF2-40B4-BE49-F238E27FC236}">
                  <a16:creationId xmlns:a16="http://schemas.microsoft.com/office/drawing/2014/main" id="{95376402-3ECB-77D3-CE74-AC683E29BBC2}"/>
                </a:ext>
              </a:extLst>
            </p:cNvPr>
            <p:cNvGrpSpPr/>
            <p:nvPr/>
          </p:nvGrpSpPr>
          <p:grpSpPr>
            <a:xfrm rot="10800000">
              <a:off x="8022388" y="2721099"/>
              <a:ext cx="242005" cy="46723"/>
              <a:chOff x="7979724" y="3580291"/>
              <a:chExt cx="242005" cy="43678"/>
            </a:xfrm>
          </p:grpSpPr>
          <p:sp>
            <p:nvSpPr>
              <p:cNvPr id="1357" name="Oval 1356">
                <a:extLst>
                  <a:ext uri="{FF2B5EF4-FFF2-40B4-BE49-F238E27FC236}">
                    <a16:creationId xmlns:a16="http://schemas.microsoft.com/office/drawing/2014/main" id="{B035A4D3-E1E1-C4B6-5E41-1F58D2854F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6A7F6364-B090-AD18-A22D-3DD946000C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B4FD58CC-14D3-563F-CBC5-6FA42232EC6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A67FFAE3-3765-E2BB-7C38-D12D52071D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FD413764-3EC1-B8DD-0821-CB1B63764DB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992E8DA8-81CC-B973-BD3E-F049122213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FD4613C7-53F2-E05B-33B4-D91B6C845AA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14359754-2058-2A67-1681-CC586EF4403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1" name="Group 1030">
              <a:extLst>
                <a:ext uri="{FF2B5EF4-FFF2-40B4-BE49-F238E27FC236}">
                  <a16:creationId xmlns:a16="http://schemas.microsoft.com/office/drawing/2014/main" id="{04025DCD-1676-FA08-90B7-EEEBA052A78B}"/>
                </a:ext>
              </a:extLst>
            </p:cNvPr>
            <p:cNvGrpSpPr/>
            <p:nvPr/>
          </p:nvGrpSpPr>
          <p:grpSpPr>
            <a:xfrm>
              <a:off x="7951231" y="2721915"/>
              <a:ext cx="242005" cy="43678"/>
              <a:chOff x="7979724" y="3580291"/>
              <a:chExt cx="242005" cy="43678"/>
            </a:xfrm>
          </p:grpSpPr>
          <p:sp>
            <p:nvSpPr>
              <p:cNvPr id="1349" name="Oval 1348">
                <a:extLst>
                  <a:ext uri="{FF2B5EF4-FFF2-40B4-BE49-F238E27FC236}">
                    <a16:creationId xmlns:a16="http://schemas.microsoft.com/office/drawing/2014/main" id="{B090D44B-35C8-2BCE-6EAB-EF12A4DB82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11FD163A-0858-EA72-C8D4-11DEAE2488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136048ED-A948-CEF5-632E-0D0AB62B75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BECEBFB3-534C-598D-4248-E3660EE0FB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6241B5FA-8FC3-362F-0F04-23B63D00B3C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F1C38D9E-4F84-4F21-054E-99CF24EA4F4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95BFA400-2964-C79F-6FEA-3CB2AE8587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Oval 1355">
                <a:extLst>
                  <a:ext uri="{FF2B5EF4-FFF2-40B4-BE49-F238E27FC236}">
                    <a16:creationId xmlns:a16="http://schemas.microsoft.com/office/drawing/2014/main" id="{4D8B2011-2BD5-73B7-7B8D-286075BDDD4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55FF639C-42F8-09BC-A383-EB35C557311D}"/>
                </a:ext>
              </a:extLst>
            </p:cNvPr>
            <p:cNvGrpSpPr/>
            <p:nvPr/>
          </p:nvGrpSpPr>
          <p:grpSpPr>
            <a:xfrm rot="10800000">
              <a:off x="7362057" y="2387571"/>
              <a:ext cx="242005" cy="46723"/>
              <a:chOff x="7979724" y="3580291"/>
              <a:chExt cx="242005" cy="43678"/>
            </a:xfrm>
          </p:grpSpPr>
          <p:sp>
            <p:nvSpPr>
              <p:cNvPr id="1341" name="Oval 1340">
                <a:extLst>
                  <a:ext uri="{FF2B5EF4-FFF2-40B4-BE49-F238E27FC236}">
                    <a16:creationId xmlns:a16="http://schemas.microsoft.com/office/drawing/2014/main" id="{0CA9FCED-E2A7-FED7-411C-D35F18232D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Oval 1341">
                <a:extLst>
                  <a:ext uri="{FF2B5EF4-FFF2-40B4-BE49-F238E27FC236}">
                    <a16:creationId xmlns:a16="http://schemas.microsoft.com/office/drawing/2014/main" id="{E0BDEAA5-0FAA-477C-B64F-54E0FEBA3A2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Oval 1342">
                <a:extLst>
                  <a:ext uri="{FF2B5EF4-FFF2-40B4-BE49-F238E27FC236}">
                    <a16:creationId xmlns:a16="http://schemas.microsoft.com/office/drawing/2014/main" id="{972186A6-54F6-A1DB-E38A-CC0744842D3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Oval 1343">
                <a:extLst>
                  <a:ext uri="{FF2B5EF4-FFF2-40B4-BE49-F238E27FC236}">
                    <a16:creationId xmlns:a16="http://schemas.microsoft.com/office/drawing/2014/main" id="{18EB1763-9C2A-1E2C-E12D-986D84D4DC7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4E5019F7-5AF3-1E5E-52D7-9414CF34018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1F8532CD-84F8-8C80-61FB-0B38E30D0E0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Oval 1346">
                <a:extLst>
                  <a:ext uri="{FF2B5EF4-FFF2-40B4-BE49-F238E27FC236}">
                    <a16:creationId xmlns:a16="http://schemas.microsoft.com/office/drawing/2014/main" id="{3FFC87EE-3CAD-5474-8710-020200ECA2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Oval 1347">
                <a:extLst>
                  <a:ext uri="{FF2B5EF4-FFF2-40B4-BE49-F238E27FC236}">
                    <a16:creationId xmlns:a16="http://schemas.microsoft.com/office/drawing/2014/main" id="{921929B7-018B-6D91-8B3D-802430C6CD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B273128B-73C4-AC5D-11CC-1E585CCA6F22}"/>
                </a:ext>
              </a:extLst>
            </p:cNvPr>
            <p:cNvGrpSpPr/>
            <p:nvPr/>
          </p:nvGrpSpPr>
          <p:grpSpPr>
            <a:xfrm>
              <a:off x="7290900" y="2388387"/>
              <a:ext cx="242005" cy="43678"/>
              <a:chOff x="7979724" y="3580291"/>
              <a:chExt cx="242005" cy="43678"/>
            </a:xfrm>
          </p:grpSpPr>
          <p:sp>
            <p:nvSpPr>
              <p:cNvPr id="1333" name="Oval 1332">
                <a:extLst>
                  <a:ext uri="{FF2B5EF4-FFF2-40B4-BE49-F238E27FC236}">
                    <a16:creationId xmlns:a16="http://schemas.microsoft.com/office/drawing/2014/main" id="{60506D0E-4924-2184-E573-0F23C7A0FFA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23CAF46F-2A37-DCBA-811C-1370E06DE1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E8CE43CD-4AA8-C944-E40A-990D2DFB90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4020320E-0CAD-F493-F551-747D81BB3A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57D3CB70-312D-F262-9871-B5DA734010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8" name="Oval 1337">
                <a:extLst>
                  <a:ext uri="{FF2B5EF4-FFF2-40B4-BE49-F238E27FC236}">
                    <a16:creationId xmlns:a16="http://schemas.microsoft.com/office/drawing/2014/main" id="{11C8608A-DEBA-3DDB-D2DB-65C51F08E6A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9" name="Oval 1338">
                <a:extLst>
                  <a:ext uri="{FF2B5EF4-FFF2-40B4-BE49-F238E27FC236}">
                    <a16:creationId xmlns:a16="http://schemas.microsoft.com/office/drawing/2014/main" id="{C2FDB1F3-3A07-D072-504D-9ADD8203958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 name="Oval 1339">
                <a:extLst>
                  <a:ext uri="{FF2B5EF4-FFF2-40B4-BE49-F238E27FC236}">
                    <a16:creationId xmlns:a16="http://schemas.microsoft.com/office/drawing/2014/main" id="{4653B9BF-EF5E-0D5A-6D69-B60DCF1CA2B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4" name="Group 1033">
              <a:extLst>
                <a:ext uri="{FF2B5EF4-FFF2-40B4-BE49-F238E27FC236}">
                  <a16:creationId xmlns:a16="http://schemas.microsoft.com/office/drawing/2014/main" id="{D8A78984-56F9-5D7A-C269-B8D4B92B1699}"/>
                </a:ext>
              </a:extLst>
            </p:cNvPr>
            <p:cNvGrpSpPr/>
            <p:nvPr/>
          </p:nvGrpSpPr>
          <p:grpSpPr>
            <a:xfrm rot="10800000">
              <a:off x="7763312" y="2389780"/>
              <a:ext cx="242005" cy="46723"/>
              <a:chOff x="7979724" y="3580291"/>
              <a:chExt cx="242005" cy="43678"/>
            </a:xfrm>
          </p:grpSpPr>
          <p:sp>
            <p:nvSpPr>
              <p:cNvPr id="1325" name="Oval 1324">
                <a:extLst>
                  <a:ext uri="{FF2B5EF4-FFF2-40B4-BE49-F238E27FC236}">
                    <a16:creationId xmlns:a16="http://schemas.microsoft.com/office/drawing/2014/main" id="{48CC86F9-084C-FA67-F3F1-9AA68E34568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BC06D966-226E-519B-15F2-A256D395DA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1D61928C-4390-C70C-5A40-9D8834119E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0B044469-CB49-A533-6124-DB360CA2C83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Oval 1328">
                <a:extLst>
                  <a:ext uri="{FF2B5EF4-FFF2-40B4-BE49-F238E27FC236}">
                    <a16:creationId xmlns:a16="http://schemas.microsoft.com/office/drawing/2014/main" id="{B9709DE4-1884-A145-9750-483AFB16C91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0" name="Oval 1329">
                <a:extLst>
                  <a:ext uri="{FF2B5EF4-FFF2-40B4-BE49-F238E27FC236}">
                    <a16:creationId xmlns:a16="http://schemas.microsoft.com/office/drawing/2014/main" id="{66A0D44C-3E81-AB3B-5D53-09C663544EC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156B8465-25AC-A5EB-A370-29687F1CEA5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61758EED-283E-69C5-7A1B-28FF67F5CD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5" name="Group 1034">
              <a:extLst>
                <a:ext uri="{FF2B5EF4-FFF2-40B4-BE49-F238E27FC236}">
                  <a16:creationId xmlns:a16="http://schemas.microsoft.com/office/drawing/2014/main" id="{203EE512-7160-EB63-E516-034547890F44}"/>
                </a:ext>
              </a:extLst>
            </p:cNvPr>
            <p:cNvGrpSpPr/>
            <p:nvPr/>
          </p:nvGrpSpPr>
          <p:grpSpPr>
            <a:xfrm>
              <a:off x="7692155" y="2390596"/>
              <a:ext cx="242005" cy="43678"/>
              <a:chOff x="7979724" y="3580291"/>
              <a:chExt cx="242005" cy="43678"/>
            </a:xfrm>
          </p:grpSpPr>
          <p:sp>
            <p:nvSpPr>
              <p:cNvPr id="1317" name="Oval 1316">
                <a:extLst>
                  <a:ext uri="{FF2B5EF4-FFF2-40B4-BE49-F238E27FC236}">
                    <a16:creationId xmlns:a16="http://schemas.microsoft.com/office/drawing/2014/main" id="{13EBDC9E-4B43-9CDC-E8B5-F3DD2EB400F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C01600CC-1B36-EC5D-86EE-361473F13E1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91526802-1E88-E852-249B-CA98D811C4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Oval 1319">
                <a:extLst>
                  <a:ext uri="{FF2B5EF4-FFF2-40B4-BE49-F238E27FC236}">
                    <a16:creationId xmlns:a16="http://schemas.microsoft.com/office/drawing/2014/main" id="{4DEF97E0-25F1-00DD-5687-69306EF4D94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Oval 1320">
                <a:extLst>
                  <a:ext uri="{FF2B5EF4-FFF2-40B4-BE49-F238E27FC236}">
                    <a16:creationId xmlns:a16="http://schemas.microsoft.com/office/drawing/2014/main" id="{793B749C-4092-67BA-998E-27460A5BC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34DDDFD7-457E-71EA-6158-543E2C4AAF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51040B2E-7F65-AE9E-6393-FEBE3BB844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6" name="Group 1035">
              <a:extLst>
                <a:ext uri="{FF2B5EF4-FFF2-40B4-BE49-F238E27FC236}">
                  <a16:creationId xmlns:a16="http://schemas.microsoft.com/office/drawing/2014/main" id="{4194495D-30DC-3380-AF88-8ACE2E801780}"/>
                </a:ext>
              </a:extLst>
            </p:cNvPr>
            <p:cNvGrpSpPr/>
            <p:nvPr/>
          </p:nvGrpSpPr>
          <p:grpSpPr>
            <a:xfrm rot="10800000">
              <a:off x="8157402" y="2393619"/>
              <a:ext cx="242005" cy="46723"/>
              <a:chOff x="7979724" y="3580291"/>
              <a:chExt cx="242005" cy="43678"/>
            </a:xfrm>
          </p:grpSpPr>
          <p:sp>
            <p:nvSpPr>
              <p:cNvPr id="1309" name="Oval 1308">
                <a:extLst>
                  <a:ext uri="{FF2B5EF4-FFF2-40B4-BE49-F238E27FC236}">
                    <a16:creationId xmlns:a16="http://schemas.microsoft.com/office/drawing/2014/main" id="{DEB46182-6241-3DDC-4A56-879F56DFC4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Oval 1309">
                <a:extLst>
                  <a:ext uri="{FF2B5EF4-FFF2-40B4-BE49-F238E27FC236}">
                    <a16:creationId xmlns:a16="http://schemas.microsoft.com/office/drawing/2014/main" id="{C9980A8C-6AFA-3A6B-1ACC-C52CC775837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Oval 1310">
                <a:extLst>
                  <a:ext uri="{FF2B5EF4-FFF2-40B4-BE49-F238E27FC236}">
                    <a16:creationId xmlns:a16="http://schemas.microsoft.com/office/drawing/2014/main" id="{DA09436A-D7AE-B227-3B5C-F0714EAE39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Oval 1311">
                <a:extLst>
                  <a:ext uri="{FF2B5EF4-FFF2-40B4-BE49-F238E27FC236}">
                    <a16:creationId xmlns:a16="http://schemas.microsoft.com/office/drawing/2014/main" id="{A84BFC88-F7EB-EC94-D470-CBAE887A8F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0ECD99D0-C50A-CB9F-1990-2A0201B6D02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D082F3E1-E97B-AA33-3446-5E8EC1F88C0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95098F8A-15E0-B10A-EB21-63C327665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303C9C25-45A4-ECFB-4F49-3A0075BEF1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7" name="Group 1036">
              <a:extLst>
                <a:ext uri="{FF2B5EF4-FFF2-40B4-BE49-F238E27FC236}">
                  <a16:creationId xmlns:a16="http://schemas.microsoft.com/office/drawing/2014/main" id="{50BA20D9-D8B8-AF78-BAD7-A32AD9A1605C}"/>
                </a:ext>
              </a:extLst>
            </p:cNvPr>
            <p:cNvGrpSpPr/>
            <p:nvPr/>
          </p:nvGrpSpPr>
          <p:grpSpPr>
            <a:xfrm>
              <a:off x="8086245" y="2394435"/>
              <a:ext cx="242005" cy="43678"/>
              <a:chOff x="7979724" y="3580291"/>
              <a:chExt cx="242005" cy="43678"/>
            </a:xfrm>
          </p:grpSpPr>
          <p:sp>
            <p:nvSpPr>
              <p:cNvPr id="1301" name="Oval 1300">
                <a:extLst>
                  <a:ext uri="{FF2B5EF4-FFF2-40B4-BE49-F238E27FC236}">
                    <a16:creationId xmlns:a16="http://schemas.microsoft.com/office/drawing/2014/main" id="{11E89E6A-314F-9562-B544-7977748AEDA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Oval 1301">
                <a:extLst>
                  <a:ext uri="{FF2B5EF4-FFF2-40B4-BE49-F238E27FC236}">
                    <a16:creationId xmlns:a16="http://schemas.microsoft.com/office/drawing/2014/main" id="{5E560E50-A311-EE6D-68E9-5D397317F8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 name="Oval 1302">
                <a:extLst>
                  <a:ext uri="{FF2B5EF4-FFF2-40B4-BE49-F238E27FC236}">
                    <a16:creationId xmlns:a16="http://schemas.microsoft.com/office/drawing/2014/main" id="{D00B398F-BAED-8962-3DC8-658446C938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656BB12F-355D-9984-2875-A925AFF502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99740198-37FA-2064-CA48-782CBDB9A77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4834D863-BCB5-92A1-FEB1-CA0F8AD09E8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Oval 1306">
                <a:extLst>
                  <a:ext uri="{FF2B5EF4-FFF2-40B4-BE49-F238E27FC236}">
                    <a16:creationId xmlns:a16="http://schemas.microsoft.com/office/drawing/2014/main" id="{DC0E62C5-C6A9-C242-1D24-7B84756E4A1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Oval 1307">
                <a:extLst>
                  <a:ext uri="{FF2B5EF4-FFF2-40B4-BE49-F238E27FC236}">
                    <a16:creationId xmlns:a16="http://schemas.microsoft.com/office/drawing/2014/main" id="{57E4DE24-723E-0A6B-6FD7-DA39BEBC1AC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8" name="Group 1037">
              <a:extLst>
                <a:ext uri="{FF2B5EF4-FFF2-40B4-BE49-F238E27FC236}">
                  <a16:creationId xmlns:a16="http://schemas.microsoft.com/office/drawing/2014/main" id="{5AAF3289-5FD0-716F-882F-831CCC74530D}"/>
                </a:ext>
              </a:extLst>
            </p:cNvPr>
            <p:cNvGrpSpPr/>
            <p:nvPr/>
          </p:nvGrpSpPr>
          <p:grpSpPr>
            <a:xfrm rot="10800000">
              <a:off x="8265463" y="2567223"/>
              <a:ext cx="242005" cy="46723"/>
              <a:chOff x="7979724" y="3580291"/>
              <a:chExt cx="242005" cy="43678"/>
            </a:xfrm>
          </p:grpSpPr>
          <p:sp>
            <p:nvSpPr>
              <p:cNvPr id="1293" name="Oval 1292">
                <a:extLst>
                  <a:ext uri="{FF2B5EF4-FFF2-40B4-BE49-F238E27FC236}">
                    <a16:creationId xmlns:a16="http://schemas.microsoft.com/office/drawing/2014/main" id="{6E6BDCAF-AAC5-799D-4377-0567BD12EDC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Oval 1293">
                <a:extLst>
                  <a:ext uri="{FF2B5EF4-FFF2-40B4-BE49-F238E27FC236}">
                    <a16:creationId xmlns:a16="http://schemas.microsoft.com/office/drawing/2014/main" id="{2414DC6A-19C3-3E52-9788-29BC6494A9C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4605CB85-EBB9-56A9-9B43-7E9E94EC38B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71DC60CA-8E6C-E8D0-B370-8D7B9AA1B8C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74D8B840-E35A-89A7-8F0C-B27FCC653D2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6D7A7CFA-7CEE-8314-B31C-03CF760662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C009D923-CA41-5E0C-522C-7C6A8CC36A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A8634571-9BFD-18A2-3E9A-650754B3F6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9" name="Group 1038">
              <a:extLst>
                <a:ext uri="{FF2B5EF4-FFF2-40B4-BE49-F238E27FC236}">
                  <a16:creationId xmlns:a16="http://schemas.microsoft.com/office/drawing/2014/main" id="{F15532CB-F6C8-A13F-CBAF-6EA2E2738EFB}"/>
                </a:ext>
              </a:extLst>
            </p:cNvPr>
            <p:cNvGrpSpPr/>
            <p:nvPr/>
          </p:nvGrpSpPr>
          <p:grpSpPr>
            <a:xfrm>
              <a:off x="8194306" y="2568039"/>
              <a:ext cx="242005" cy="43678"/>
              <a:chOff x="7979724" y="3580291"/>
              <a:chExt cx="242005" cy="43678"/>
            </a:xfrm>
          </p:grpSpPr>
          <p:sp>
            <p:nvSpPr>
              <p:cNvPr id="1285" name="Oval 1284">
                <a:extLst>
                  <a:ext uri="{FF2B5EF4-FFF2-40B4-BE49-F238E27FC236}">
                    <a16:creationId xmlns:a16="http://schemas.microsoft.com/office/drawing/2014/main" id="{5B92407F-B7D7-D0B3-274E-FD2A511011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7AFC0E85-44EF-4F3D-2ED6-A19F1DC3279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82BDE620-0B26-547B-833F-C434ADDE62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39F5C16E-AEA2-B3E8-C66F-8EFC5875C58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903EC3B9-223E-A5B5-6A23-849E0F41F7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DCB536F7-412F-3C07-2DCA-FB4B823024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3EF96728-7D74-862E-4E34-9204C2E4F0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0B458297-C257-2DA9-6C9B-45107A81EB7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0" name="Group 1039">
              <a:extLst>
                <a:ext uri="{FF2B5EF4-FFF2-40B4-BE49-F238E27FC236}">
                  <a16:creationId xmlns:a16="http://schemas.microsoft.com/office/drawing/2014/main" id="{0F0EAD21-4937-52E9-47E1-664FBC379DF8}"/>
                </a:ext>
              </a:extLst>
            </p:cNvPr>
            <p:cNvGrpSpPr/>
            <p:nvPr/>
          </p:nvGrpSpPr>
          <p:grpSpPr>
            <a:xfrm rot="10800000">
              <a:off x="7808283" y="2554879"/>
              <a:ext cx="242005" cy="46723"/>
              <a:chOff x="7979724" y="3580291"/>
              <a:chExt cx="242005" cy="43678"/>
            </a:xfrm>
          </p:grpSpPr>
          <p:sp>
            <p:nvSpPr>
              <p:cNvPr id="1277" name="Oval 1276">
                <a:extLst>
                  <a:ext uri="{FF2B5EF4-FFF2-40B4-BE49-F238E27FC236}">
                    <a16:creationId xmlns:a16="http://schemas.microsoft.com/office/drawing/2014/main" id="{0003B255-6194-5EA5-C0E0-383B996A6B6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Oval 1277">
                <a:extLst>
                  <a:ext uri="{FF2B5EF4-FFF2-40B4-BE49-F238E27FC236}">
                    <a16:creationId xmlns:a16="http://schemas.microsoft.com/office/drawing/2014/main" id="{61610CD2-023D-E1A2-C32F-580DDAA406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BB3879CA-E9D2-2B73-0E4E-7FF74412D4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BDEEACC9-15B7-C6BD-B75E-1FA88CFD4C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5B62B22A-5407-6680-4261-87E3F2F28D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BB87D966-0FAE-51A0-FEB3-72013D8C2B9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38C66285-A03E-8E33-8B38-1B024F035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BBE4092C-46DF-28EA-96DC-27D95ED093C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1" name="Group 1040">
              <a:extLst>
                <a:ext uri="{FF2B5EF4-FFF2-40B4-BE49-F238E27FC236}">
                  <a16:creationId xmlns:a16="http://schemas.microsoft.com/office/drawing/2014/main" id="{C7BFBCB3-F77C-76DF-E47D-7CF199626371}"/>
                </a:ext>
              </a:extLst>
            </p:cNvPr>
            <p:cNvGrpSpPr/>
            <p:nvPr/>
          </p:nvGrpSpPr>
          <p:grpSpPr>
            <a:xfrm>
              <a:off x="7737126" y="2555695"/>
              <a:ext cx="242005" cy="43678"/>
              <a:chOff x="7979724" y="3580291"/>
              <a:chExt cx="242005" cy="43678"/>
            </a:xfrm>
          </p:grpSpPr>
          <p:sp>
            <p:nvSpPr>
              <p:cNvPr id="1269" name="Oval 1268">
                <a:extLst>
                  <a:ext uri="{FF2B5EF4-FFF2-40B4-BE49-F238E27FC236}">
                    <a16:creationId xmlns:a16="http://schemas.microsoft.com/office/drawing/2014/main" id="{2F626C43-7848-27DE-433A-CB40AC6F749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277E86B2-2ADE-58B0-1FBD-4F3A0D06B1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27DADD96-50D4-14D4-8DED-BD528FA95B9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8DCF155F-D37C-9136-ED61-0DCD62B6B4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04B92D69-FE26-9FBD-55A5-2794874E4A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Oval 1273">
                <a:extLst>
                  <a:ext uri="{FF2B5EF4-FFF2-40B4-BE49-F238E27FC236}">
                    <a16:creationId xmlns:a16="http://schemas.microsoft.com/office/drawing/2014/main" id="{2ABD6ADD-0389-CADE-8AA3-D378F3202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5" name="Oval 1274">
                <a:extLst>
                  <a:ext uri="{FF2B5EF4-FFF2-40B4-BE49-F238E27FC236}">
                    <a16:creationId xmlns:a16="http://schemas.microsoft.com/office/drawing/2014/main" id="{92ED195B-19C6-1085-2FC0-1C55B1C195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Oval 1275">
                <a:extLst>
                  <a:ext uri="{FF2B5EF4-FFF2-40B4-BE49-F238E27FC236}">
                    <a16:creationId xmlns:a16="http://schemas.microsoft.com/office/drawing/2014/main" id="{E5AC5EF0-42FB-3D2D-D26F-56B93C9BD4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2" name="Group 1041">
              <a:extLst>
                <a:ext uri="{FF2B5EF4-FFF2-40B4-BE49-F238E27FC236}">
                  <a16:creationId xmlns:a16="http://schemas.microsoft.com/office/drawing/2014/main" id="{D2F2C674-FC55-A0A2-989C-AF72B2704937}"/>
                </a:ext>
              </a:extLst>
            </p:cNvPr>
            <p:cNvGrpSpPr/>
            <p:nvPr/>
          </p:nvGrpSpPr>
          <p:grpSpPr>
            <a:xfrm rot="10800000">
              <a:off x="6986642" y="2392214"/>
              <a:ext cx="141852" cy="84147"/>
              <a:chOff x="7979724" y="3580291"/>
              <a:chExt cx="242005" cy="43678"/>
            </a:xfrm>
          </p:grpSpPr>
          <p:sp>
            <p:nvSpPr>
              <p:cNvPr id="1261" name="Oval 1260">
                <a:extLst>
                  <a:ext uri="{FF2B5EF4-FFF2-40B4-BE49-F238E27FC236}">
                    <a16:creationId xmlns:a16="http://schemas.microsoft.com/office/drawing/2014/main" id="{EA5376F7-B180-A215-C83B-3A8BE39FDA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D8E4EBF3-912F-97B9-BFC5-9651EE88863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38FBFD83-6175-2F93-65B2-DF42508BAF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CC92A46A-5800-E8EE-6A8D-CDB75D71108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72DE30F2-5C4A-22C2-BB82-F2EE54B7F6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Oval 1265">
                <a:extLst>
                  <a:ext uri="{FF2B5EF4-FFF2-40B4-BE49-F238E27FC236}">
                    <a16:creationId xmlns:a16="http://schemas.microsoft.com/office/drawing/2014/main" id="{AE110B66-3880-CFB9-814B-6C4C4B0198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Oval 1266">
                <a:extLst>
                  <a:ext uri="{FF2B5EF4-FFF2-40B4-BE49-F238E27FC236}">
                    <a16:creationId xmlns:a16="http://schemas.microsoft.com/office/drawing/2014/main" id="{25776288-8AEE-7624-1313-0050055089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B523FF92-A9E3-D255-CBDC-69BEDC3BFEA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3" name="Group 1042">
              <a:extLst>
                <a:ext uri="{FF2B5EF4-FFF2-40B4-BE49-F238E27FC236}">
                  <a16:creationId xmlns:a16="http://schemas.microsoft.com/office/drawing/2014/main" id="{66373348-D166-5BD6-2484-77ABFEE760F9}"/>
                </a:ext>
              </a:extLst>
            </p:cNvPr>
            <p:cNvGrpSpPr/>
            <p:nvPr/>
          </p:nvGrpSpPr>
          <p:grpSpPr>
            <a:xfrm rot="10800000">
              <a:off x="7005009" y="2774977"/>
              <a:ext cx="242005" cy="82555"/>
              <a:chOff x="7979724" y="3580291"/>
              <a:chExt cx="242005" cy="43678"/>
            </a:xfrm>
          </p:grpSpPr>
          <p:sp>
            <p:nvSpPr>
              <p:cNvPr id="1253" name="Oval 1252">
                <a:extLst>
                  <a:ext uri="{FF2B5EF4-FFF2-40B4-BE49-F238E27FC236}">
                    <a16:creationId xmlns:a16="http://schemas.microsoft.com/office/drawing/2014/main" id="{3B9E6685-C801-EAD0-3080-869FFA94DEB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474214DB-D76F-C0E8-8317-5270006E5C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3FA13319-CA7E-D2D5-A8BA-BD8DC18962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CEDBFF24-2C17-3BB5-9423-DD647DFF9B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7" name="Oval 1256">
                <a:extLst>
                  <a:ext uri="{FF2B5EF4-FFF2-40B4-BE49-F238E27FC236}">
                    <a16:creationId xmlns:a16="http://schemas.microsoft.com/office/drawing/2014/main" id="{1C8E53B8-5A8B-5629-3E20-B4AD0080E60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Oval 1257">
                <a:extLst>
                  <a:ext uri="{FF2B5EF4-FFF2-40B4-BE49-F238E27FC236}">
                    <a16:creationId xmlns:a16="http://schemas.microsoft.com/office/drawing/2014/main" id="{7896F561-7366-E41D-ACB5-6DEF69B7F40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0AB761C7-447E-287E-A990-346A1C12DA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2CD6D864-8093-1A4D-5683-650A49279E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4" name="Group 1043">
              <a:extLst>
                <a:ext uri="{FF2B5EF4-FFF2-40B4-BE49-F238E27FC236}">
                  <a16:creationId xmlns:a16="http://schemas.microsoft.com/office/drawing/2014/main" id="{BA560C0B-39EF-34D1-9432-7DEE19AF1D58}"/>
                </a:ext>
              </a:extLst>
            </p:cNvPr>
            <p:cNvGrpSpPr/>
            <p:nvPr/>
          </p:nvGrpSpPr>
          <p:grpSpPr>
            <a:xfrm>
              <a:off x="6933853" y="2775793"/>
              <a:ext cx="242005" cy="77175"/>
              <a:chOff x="7979724" y="3580291"/>
              <a:chExt cx="242005" cy="43678"/>
            </a:xfrm>
          </p:grpSpPr>
          <p:sp>
            <p:nvSpPr>
              <p:cNvPr id="1245" name="Oval 1244">
                <a:extLst>
                  <a:ext uri="{FF2B5EF4-FFF2-40B4-BE49-F238E27FC236}">
                    <a16:creationId xmlns:a16="http://schemas.microsoft.com/office/drawing/2014/main" id="{09C97D7A-CE9F-0D28-5471-69897BDB6B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7C584796-5B49-3A63-2F94-A15752B95A8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AA3B9052-DE5C-CBA7-2A62-CDE5ABA98B2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 name="Oval 1247">
                <a:extLst>
                  <a:ext uri="{FF2B5EF4-FFF2-40B4-BE49-F238E27FC236}">
                    <a16:creationId xmlns:a16="http://schemas.microsoft.com/office/drawing/2014/main" id="{7A87D72C-57CE-2EA4-B8DC-414E1D494D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Oval 1248">
                <a:extLst>
                  <a:ext uri="{FF2B5EF4-FFF2-40B4-BE49-F238E27FC236}">
                    <a16:creationId xmlns:a16="http://schemas.microsoft.com/office/drawing/2014/main" id="{853D8984-AA02-ECA9-ACA1-8E7D763510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AA6F0CC8-8B2C-6F4D-AD30-B65BF51A5EC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0939913F-4F52-0031-55E5-2B0A8299C6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2A656D59-85A1-CC79-F692-AB23F64483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5" name="Group 1044">
              <a:extLst>
                <a:ext uri="{FF2B5EF4-FFF2-40B4-BE49-F238E27FC236}">
                  <a16:creationId xmlns:a16="http://schemas.microsoft.com/office/drawing/2014/main" id="{C3088D56-DBE7-A88C-A809-1D0FACE75D08}"/>
                </a:ext>
              </a:extLst>
            </p:cNvPr>
            <p:cNvGrpSpPr/>
            <p:nvPr/>
          </p:nvGrpSpPr>
          <p:grpSpPr>
            <a:xfrm rot="10800000">
              <a:off x="7598597" y="2198987"/>
              <a:ext cx="242005" cy="46723"/>
              <a:chOff x="7979724" y="3580291"/>
              <a:chExt cx="242005" cy="43678"/>
            </a:xfrm>
          </p:grpSpPr>
          <p:sp>
            <p:nvSpPr>
              <p:cNvPr id="1237" name="Oval 1236">
                <a:extLst>
                  <a:ext uri="{FF2B5EF4-FFF2-40B4-BE49-F238E27FC236}">
                    <a16:creationId xmlns:a16="http://schemas.microsoft.com/office/drawing/2014/main" id="{28F8F626-62C6-7A9B-58D9-92B18282750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938E9C1C-695E-5C33-CAF9-2AB47739BD9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69D88CE6-DD0C-3403-5FD3-01722630BA7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0" name="Oval 1239">
                <a:extLst>
                  <a:ext uri="{FF2B5EF4-FFF2-40B4-BE49-F238E27FC236}">
                    <a16:creationId xmlns:a16="http://schemas.microsoft.com/office/drawing/2014/main" id="{4F070F3C-A8AB-E302-B194-057743C8FD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5499E577-29DA-01FE-C1B2-78C11881414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Oval 1241">
                <a:extLst>
                  <a:ext uri="{FF2B5EF4-FFF2-40B4-BE49-F238E27FC236}">
                    <a16:creationId xmlns:a16="http://schemas.microsoft.com/office/drawing/2014/main" id="{0B965639-7324-E406-0B54-2765EFE84B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Oval 1242">
                <a:extLst>
                  <a:ext uri="{FF2B5EF4-FFF2-40B4-BE49-F238E27FC236}">
                    <a16:creationId xmlns:a16="http://schemas.microsoft.com/office/drawing/2014/main" id="{1D19F9DB-FDB3-C820-6855-B13AC39E63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Oval 1243">
                <a:extLst>
                  <a:ext uri="{FF2B5EF4-FFF2-40B4-BE49-F238E27FC236}">
                    <a16:creationId xmlns:a16="http://schemas.microsoft.com/office/drawing/2014/main" id="{F74BE871-7A33-37BF-0B05-33903BFCEED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6" name="Group 1045">
              <a:extLst>
                <a:ext uri="{FF2B5EF4-FFF2-40B4-BE49-F238E27FC236}">
                  <a16:creationId xmlns:a16="http://schemas.microsoft.com/office/drawing/2014/main" id="{31E0910D-01AA-131A-FDC7-A41C67D4C772}"/>
                </a:ext>
              </a:extLst>
            </p:cNvPr>
            <p:cNvGrpSpPr/>
            <p:nvPr/>
          </p:nvGrpSpPr>
          <p:grpSpPr>
            <a:xfrm>
              <a:off x="7527440" y="2199803"/>
              <a:ext cx="242005" cy="43678"/>
              <a:chOff x="7979724" y="3580291"/>
              <a:chExt cx="242005" cy="43678"/>
            </a:xfrm>
          </p:grpSpPr>
          <p:sp>
            <p:nvSpPr>
              <p:cNvPr id="1229" name="Oval 1228">
                <a:extLst>
                  <a:ext uri="{FF2B5EF4-FFF2-40B4-BE49-F238E27FC236}">
                    <a16:creationId xmlns:a16="http://schemas.microsoft.com/office/drawing/2014/main" id="{BA15424C-50A1-186A-A013-B3A39A52CC6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Oval 1229">
                <a:extLst>
                  <a:ext uri="{FF2B5EF4-FFF2-40B4-BE49-F238E27FC236}">
                    <a16:creationId xmlns:a16="http://schemas.microsoft.com/office/drawing/2014/main" id="{238E95E5-AA93-2107-93B4-1E4DD6F71E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Oval 1230">
                <a:extLst>
                  <a:ext uri="{FF2B5EF4-FFF2-40B4-BE49-F238E27FC236}">
                    <a16:creationId xmlns:a16="http://schemas.microsoft.com/office/drawing/2014/main" id="{6D393272-7969-9C64-60E4-9E7D40BA41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D07BC4A9-64EE-CB11-E990-54B8800970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BAB74599-D579-4BAB-4449-6A56B524F1B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2708F539-BC25-DE1E-8078-606AF2AE9E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5B3E838A-66C3-FF74-4938-9CDE2763F8D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A8932446-5E87-4371-0357-7058984CF5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7" name="Group 1046">
              <a:extLst>
                <a:ext uri="{FF2B5EF4-FFF2-40B4-BE49-F238E27FC236}">
                  <a16:creationId xmlns:a16="http://schemas.microsoft.com/office/drawing/2014/main" id="{2BF8F618-CED4-69F6-CE55-2F37BD18BE6B}"/>
                </a:ext>
              </a:extLst>
            </p:cNvPr>
            <p:cNvGrpSpPr/>
            <p:nvPr/>
          </p:nvGrpSpPr>
          <p:grpSpPr>
            <a:xfrm rot="13181925">
              <a:off x="7169556" y="2846327"/>
              <a:ext cx="242005" cy="46723"/>
              <a:chOff x="7979724" y="3580291"/>
              <a:chExt cx="242005" cy="43678"/>
            </a:xfrm>
          </p:grpSpPr>
          <p:sp>
            <p:nvSpPr>
              <p:cNvPr id="1221" name="Oval 1220">
                <a:extLst>
                  <a:ext uri="{FF2B5EF4-FFF2-40B4-BE49-F238E27FC236}">
                    <a16:creationId xmlns:a16="http://schemas.microsoft.com/office/drawing/2014/main" id="{FDC3B7B6-8145-D931-45E5-FB16796B0D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Oval 1221">
                <a:extLst>
                  <a:ext uri="{FF2B5EF4-FFF2-40B4-BE49-F238E27FC236}">
                    <a16:creationId xmlns:a16="http://schemas.microsoft.com/office/drawing/2014/main" id="{1F23351E-FA8A-3A77-1DAB-871040979E0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601ABE84-60CD-82BB-8FE3-67AF19F0A2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CF45732C-FE32-8882-059A-055DDD78BB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744739DD-B4D0-8F54-EA8A-BAB6B90D49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266E3E6A-C190-9B40-0219-6AA3F3D45B4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62D1AD4A-8477-43DA-0B1E-F2DBB26A7D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E88FDF77-DFF6-9EF0-AEF6-A52F18F8D9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8" name="Group 1047">
              <a:extLst>
                <a:ext uri="{FF2B5EF4-FFF2-40B4-BE49-F238E27FC236}">
                  <a16:creationId xmlns:a16="http://schemas.microsoft.com/office/drawing/2014/main" id="{D35EDB59-E5E6-C6B1-8267-30EA7BB4C345}"/>
                </a:ext>
              </a:extLst>
            </p:cNvPr>
            <p:cNvGrpSpPr/>
            <p:nvPr/>
          </p:nvGrpSpPr>
          <p:grpSpPr>
            <a:xfrm rot="13181925">
              <a:off x="7400392" y="2167959"/>
              <a:ext cx="174914" cy="54480"/>
              <a:chOff x="7979724" y="3580291"/>
              <a:chExt cx="242005" cy="43678"/>
            </a:xfrm>
          </p:grpSpPr>
          <p:sp>
            <p:nvSpPr>
              <p:cNvPr id="1213" name="Oval 1212">
                <a:extLst>
                  <a:ext uri="{FF2B5EF4-FFF2-40B4-BE49-F238E27FC236}">
                    <a16:creationId xmlns:a16="http://schemas.microsoft.com/office/drawing/2014/main" id="{2BDBD786-D240-2E0C-BB1C-819F3553659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371713C4-3266-52D0-43A1-D334D43AF0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1B439A51-5016-15E0-EB5F-96B0AD76D7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84541B0D-146F-1F4E-2C0E-D3F56735E1F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8F42E7BF-9286-FE12-1E7C-8F23FD4E9F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2DD562B1-DED5-1219-3B77-533AEC9BB5D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22EB4728-9D5A-1F60-205E-7B97C6046D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BC9F4932-B2CA-032A-FFCF-53C07314B92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9" name="Group 1048">
              <a:extLst>
                <a:ext uri="{FF2B5EF4-FFF2-40B4-BE49-F238E27FC236}">
                  <a16:creationId xmlns:a16="http://schemas.microsoft.com/office/drawing/2014/main" id="{41749463-4C5E-9E37-12BF-448D9A7F74F3}"/>
                </a:ext>
              </a:extLst>
            </p:cNvPr>
            <p:cNvGrpSpPr/>
            <p:nvPr/>
          </p:nvGrpSpPr>
          <p:grpSpPr>
            <a:xfrm rot="8224268">
              <a:off x="6847232" y="2814695"/>
              <a:ext cx="142815" cy="80456"/>
              <a:chOff x="7979724" y="3580291"/>
              <a:chExt cx="242005" cy="43678"/>
            </a:xfrm>
          </p:grpSpPr>
          <p:sp>
            <p:nvSpPr>
              <p:cNvPr id="1205" name="Oval 1204">
                <a:extLst>
                  <a:ext uri="{FF2B5EF4-FFF2-40B4-BE49-F238E27FC236}">
                    <a16:creationId xmlns:a16="http://schemas.microsoft.com/office/drawing/2014/main" id="{FE4C25DA-6E87-9F63-E811-0AAF1A7B981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1407F0D2-6028-901F-98FC-1E4E22A163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4D0DFD52-6C67-4E12-41C6-6D2134E98D0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Oval 1207">
                <a:extLst>
                  <a:ext uri="{FF2B5EF4-FFF2-40B4-BE49-F238E27FC236}">
                    <a16:creationId xmlns:a16="http://schemas.microsoft.com/office/drawing/2014/main" id="{7AC6B24A-CB43-574E-DDA7-844243E9AE1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Oval 1208">
                <a:extLst>
                  <a:ext uri="{FF2B5EF4-FFF2-40B4-BE49-F238E27FC236}">
                    <a16:creationId xmlns:a16="http://schemas.microsoft.com/office/drawing/2014/main" id="{CDEEDA54-4BEB-6B1B-4822-885EE8B476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Oval 1209">
                <a:extLst>
                  <a:ext uri="{FF2B5EF4-FFF2-40B4-BE49-F238E27FC236}">
                    <a16:creationId xmlns:a16="http://schemas.microsoft.com/office/drawing/2014/main" id="{DBDE7815-C0B9-F2F7-93AC-6D2B847490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Oval 1210">
                <a:extLst>
                  <a:ext uri="{FF2B5EF4-FFF2-40B4-BE49-F238E27FC236}">
                    <a16:creationId xmlns:a16="http://schemas.microsoft.com/office/drawing/2014/main" id="{6F07C363-D6D1-8CD1-A9F0-2D02E2EA179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Oval 1211">
                <a:extLst>
                  <a:ext uri="{FF2B5EF4-FFF2-40B4-BE49-F238E27FC236}">
                    <a16:creationId xmlns:a16="http://schemas.microsoft.com/office/drawing/2014/main" id="{36696F96-E54A-AA0F-01DA-D997702002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0" name="Group 1049">
              <a:extLst>
                <a:ext uri="{FF2B5EF4-FFF2-40B4-BE49-F238E27FC236}">
                  <a16:creationId xmlns:a16="http://schemas.microsoft.com/office/drawing/2014/main" id="{D4473CE0-246B-0C75-8435-7D16637745D0}"/>
                </a:ext>
              </a:extLst>
            </p:cNvPr>
            <p:cNvGrpSpPr/>
            <p:nvPr/>
          </p:nvGrpSpPr>
          <p:grpSpPr>
            <a:xfrm rot="8224268">
              <a:off x="7835043" y="2146268"/>
              <a:ext cx="142815" cy="80456"/>
              <a:chOff x="7979724" y="3580291"/>
              <a:chExt cx="242005" cy="43678"/>
            </a:xfrm>
          </p:grpSpPr>
          <p:sp>
            <p:nvSpPr>
              <p:cNvPr id="1197" name="Oval 1196">
                <a:extLst>
                  <a:ext uri="{FF2B5EF4-FFF2-40B4-BE49-F238E27FC236}">
                    <a16:creationId xmlns:a16="http://schemas.microsoft.com/office/drawing/2014/main" id="{CB363298-4364-D543-CE10-788570FDB69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9EA63C76-C863-35C1-9EED-87549BBDD6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0E778DA8-2C4F-4782-A495-60322B8FE3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176DE40A-9B00-E4A7-83AF-152FA26152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67650E36-90FC-4628-7572-3E5CA63B3B9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0C76A305-D0DE-BEE0-9823-C3E9AAD7462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Oval 1202">
                <a:extLst>
                  <a:ext uri="{FF2B5EF4-FFF2-40B4-BE49-F238E27FC236}">
                    <a16:creationId xmlns:a16="http://schemas.microsoft.com/office/drawing/2014/main" id="{1310D70A-22C7-59A3-3EC6-6E5AB23C7A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Oval 1203">
                <a:extLst>
                  <a:ext uri="{FF2B5EF4-FFF2-40B4-BE49-F238E27FC236}">
                    <a16:creationId xmlns:a16="http://schemas.microsoft.com/office/drawing/2014/main" id="{1FF6B601-6B91-F44D-6475-DBECF8DC024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1" name="Group 1050">
              <a:extLst>
                <a:ext uri="{FF2B5EF4-FFF2-40B4-BE49-F238E27FC236}">
                  <a16:creationId xmlns:a16="http://schemas.microsoft.com/office/drawing/2014/main" id="{EFF2E18F-D3A4-197D-F7B0-1A73CB647A52}"/>
                </a:ext>
              </a:extLst>
            </p:cNvPr>
            <p:cNvGrpSpPr/>
            <p:nvPr/>
          </p:nvGrpSpPr>
          <p:grpSpPr>
            <a:xfrm>
              <a:off x="7249468" y="2774020"/>
              <a:ext cx="971545" cy="53915"/>
              <a:chOff x="5754694" y="6008041"/>
              <a:chExt cx="971545" cy="53915"/>
            </a:xfrm>
          </p:grpSpPr>
          <p:grpSp>
            <p:nvGrpSpPr>
              <p:cNvPr id="1125" name="Group 1124">
                <a:extLst>
                  <a:ext uri="{FF2B5EF4-FFF2-40B4-BE49-F238E27FC236}">
                    <a16:creationId xmlns:a16="http://schemas.microsoft.com/office/drawing/2014/main" id="{121C2CB0-3211-5732-5805-57809B6C211A}"/>
                  </a:ext>
                </a:extLst>
              </p:cNvPr>
              <p:cNvGrpSpPr/>
              <p:nvPr/>
            </p:nvGrpSpPr>
            <p:grpSpPr>
              <a:xfrm rot="10800000">
                <a:off x="5825851" y="6008041"/>
                <a:ext cx="242005" cy="46723"/>
                <a:chOff x="7979724" y="3580291"/>
                <a:chExt cx="242005" cy="43678"/>
              </a:xfrm>
            </p:grpSpPr>
            <p:sp>
              <p:nvSpPr>
                <p:cNvPr id="1189" name="Oval 1188">
                  <a:extLst>
                    <a:ext uri="{FF2B5EF4-FFF2-40B4-BE49-F238E27FC236}">
                      <a16:creationId xmlns:a16="http://schemas.microsoft.com/office/drawing/2014/main" id="{49CC6122-D2EB-48CB-28CF-DFCCEEA874F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Oval 1189">
                  <a:extLst>
                    <a:ext uri="{FF2B5EF4-FFF2-40B4-BE49-F238E27FC236}">
                      <a16:creationId xmlns:a16="http://schemas.microsoft.com/office/drawing/2014/main" id="{87C7FCF8-BE4F-C24D-F107-73228DFA32B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Oval 1190">
                  <a:extLst>
                    <a:ext uri="{FF2B5EF4-FFF2-40B4-BE49-F238E27FC236}">
                      <a16:creationId xmlns:a16="http://schemas.microsoft.com/office/drawing/2014/main" id="{1BA25D63-D8E3-19D2-B1F6-C8E5AE08607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70C44E45-9B8F-97FA-7D6F-B753A342F5D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CCCBF329-CF1C-D8AB-2C5E-53C51257839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Oval 1193">
                  <a:extLst>
                    <a:ext uri="{FF2B5EF4-FFF2-40B4-BE49-F238E27FC236}">
                      <a16:creationId xmlns:a16="http://schemas.microsoft.com/office/drawing/2014/main" id="{8371F8ED-8090-C2E3-6896-207A585B3CD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Oval 1194">
                  <a:extLst>
                    <a:ext uri="{FF2B5EF4-FFF2-40B4-BE49-F238E27FC236}">
                      <a16:creationId xmlns:a16="http://schemas.microsoft.com/office/drawing/2014/main" id="{EF75C7F6-6E1C-8199-17F7-5966CEF8B89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EC57C482-A361-11CE-0346-FB22277119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6" name="Group 1125">
                <a:extLst>
                  <a:ext uri="{FF2B5EF4-FFF2-40B4-BE49-F238E27FC236}">
                    <a16:creationId xmlns:a16="http://schemas.microsoft.com/office/drawing/2014/main" id="{A831A43C-2A93-D1BF-9B87-AC0B88E65C37}"/>
                  </a:ext>
                </a:extLst>
              </p:cNvPr>
              <p:cNvGrpSpPr/>
              <p:nvPr/>
            </p:nvGrpSpPr>
            <p:grpSpPr>
              <a:xfrm>
                <a:off x="5754694" y="6008857"/>
                <a:ext cx="242005" cy="43678"/>
                <a:chOff x="7979724" y="3580291"/>
                <a:chExt cx="242005" cy="43678"/>
              </a:xfrm>
            </p:grpSpPr>
            <p:sp>
              <p:nvSpPr>
                <p:cNvPr id="1181" name="Oval 1180">
                  <a:extLst>
                    <a:ext uri="{FF2B5EF4-FFF2-40B4-BE49-F238E27FC236}">
                      <a16:creationId xmlns:a16="http://schemas.microsoft.com/office/drawing/2014/main" id="{C5CB2ADE-A841-05A6-6A39-EED072C89E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6EEC2D27-5BAA-83D1-85AB-4EFFFDDC79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1244B7BA-1400-987E-2048-5A02ED244C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8015921F-E624-C7D2-7880-E3F80B3D12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8709F8F5-9503-25C7-E86F-6B90BBE0A2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Oval 1185">
                  <a:extLst>
                    <a:ext uri="{FF2B5EF4-FFF2-40B4-BE49-F238E27FC236}">
                      <a16:creationId xmlns:a16="http://schemas.microsoft.com/office/drawing/2014/main" id="{FDDDC996-60A2-AE03-5C3A-DDF185AC3C7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Oval 1186">
                  <a:extLst>
                    <a:ext uri="{FF2B5EF4-FFF2-40B4-BE49-F238E27FC236}">
                      <a16:creationId xmlns:a16="http://schemas.microsoft.com/office/drawing/2014/main" id="{7CCC7769-527A-C4BA-1276-0629A69757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Oval 1187">
                  <a:extLst>
                    <a:ext uri="{FF2B5EF4-FFF2-40B4-BE49-F238E27FC236}">
                      <a16:creationId xmlns:a16="http://schemas.microsoft.com/office/drawing/2014/main" id="{4A8CEE81-9071-5D97-8D7A-EA3236134E0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7" name="Group 1126">
                <a:extLst>
                  <a:ext uri="{FF2B5EF4-FFF2-40B4-BE49-F238E27FC236}">
                    <a16:creationId xmlns:a16="http://schemas.microsoft.com/office/drawing/2014/main" id="{A5D45EBB-D3BE-F582-803E-E76354633DCD}"/>
                  </a:ext>
                </a:extLst>
              </p:cNvPr>
              <p:cNvGrpSpPr/>
              <p:nvPr/>
            </p:nvGrpSpPr>
            <p:grpSpPr>
              <a:xfrm rot="10800000">
                <a:off x="6066894" y="6011217"/>
                <a:ext cx="242005" cy="46723"/>
                <a:chOff x="7979724" y="3580291"/>
                <a:chExt cx="242005" cy="43678"/>
              </a:xfrm>
            </p:grpSpPr>
            <p:sp>
              <p:nvSpPr>
                <p:cNvPr id="1173" name="Oval 1172">
                  <a:extLst>
                    <a:ext uri="{FF2B5EF4-FFF2-40B4-BE49-F238E27FC236}">
                      <a16:creationId xmlns:a16="http://schemas.microsoft.com/office/drawing/2014/main" id="{048BEADF-A511-5D44-2182-D04A47D5453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3BF24EE4-2DB4-D78B-4115-FC09F1B108A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BC933D4B-D08F-BD8D-3933-C5ADF8D0B6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Oval 1175">
                  <a:extLst>
                    <a:ext uri="{FF2B5EF4-FFF2-40B4-BE49-F238E27FC236}">
                      <a16:creationId xmlns:a16="http://schemas.microsoft.com/office/drawing/2014/main" id="{B7E83996-45F2-393D-1C7C-7B35CCC3057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Oval 1176">
                  <a:extLst>
                    <a:ext uri="{FF2B5EF4-FFF2-40B4-BE49-F238E27FC236}">
                      <a16:creationId xmlns:a16="http://schemas.microsoft.com/office/drawing/2014/main" id="{3B3A9081-7E51-73E7-BE92-6445EF66279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D59F5DE0-3853-DD2C-E39A-D6989157D1D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893BCE22-6C0B-3135-E310-85176332F6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D8AF586D-677F-EA4C-1DAF-4B140FCC68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8" name="Group 1127">
                <a:extLst>
                  <a:ext uri="{FF2B5EF4-FFF2-40B4-BE49-F238E27FC236}">
                    <a16:creationId xmlns:a16="http://schemas.microsoft.com/office/drawing/2014/main" id="{91240D00-73D0-23D2-4C4A-4C9BE444F26A}"/>
                  </a:ext>
                </a:extLst>
              </p:cNvPr>
              <p:cNvGrpSpPr/>
              <p:nvPr/>
            </p:nvGrpSpPr>
            <p:grpSpPr>
              <a:xfrm rot="11689693">
                <a:off x="5995737" y="6012033"/>
                <a:ext cx="242005" cy="43678"/>
                <a:chOff x="7979724" y="3580291"/>
                <a:chExt cx="242005" cy="43678"/>
              </a:xfrm>
            </p:grpSpPr>
            <p:sp>
              <p:nvSpPr>
                <p:cNvPr id="1165" name="Oval 1164">
                  <a:extLst>
                    <a:ext uri="{FF2B5EF4-FFF2-40B4-BE49-F238E27FC236}">
                      <a16:creationId xmlns:a16="http://schemas.microsoft.com/office/drawing/2014/main" id="{5404DFA9-0D76-9BC6-6130-87880DBD99C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Oval 1165">
                  <a:extLst>
                    <a:ext uri="{FF2B5EF4-FFF2-40B4-BE49-F238E27FC236}">
                      <a16:creationId xmlns:a16="http://schemas.microsoft.com/office/drawing/2014/main" id="{CB6ABB17-49BD-F50C-66BD-F88409D020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Oval 1166">
                  <a:extLst>
                    <a:ext uri="{FF2B5EF4-FFF2-40B4-BE49-F238E27FC236}">
                      <a16:creationId xmlns:a16="http://schemas.microsoft.com/office/drawing/2014/main" id="{92DCC72A-073C-B0D2-90BB-D4B24EAB4AF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6C9A7108-51DF-F2CE-6EAE-472DAEFF65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77813311-FE60-5F3B-D81B-0CB50413123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8D9F368F-CBEC-A168-9E39-07A71E272B3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7F346A7F-3CB8-8985-EE20-438122F31D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FC3CF7FD-2121-51BC-CE9D-B9A502C737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9" name="Group 1128">
                <a:extLst>
                  <a:ext uri="{FF2B5EF4-FFF2-40B4-BE49-F238E27FC236}">
                    <a16:creationId xmlns:a16="http://schemas.microsoft.com/office/drawing/2014/main" id="{EE64156C-C647-F753-6275-CD5DF8C568C5}"/>
                  </a:ext>
                </a:extLst>
              </p:cNvPr>
              <p:cNvGrpSpPr/>
              <p:nvPr/>
            </p:nvGrpSpPr>
            <p:grpSpPr>
              <a:xfrm rot="21292958">
                <a:off x="6243191" y="6012057"/>
                <a:ext cx="242005" cy="46723"/>
                <a:chOff x="7979724" y="3580291"/>
                <a:chExt cx="242005" cy="43678"/>
              </a:xfrm>
            </p:grpSpPr>
            <p:sp>
              <p:nvSpPr>
                <p:cNvPr id="1157" name="Oval 1156">
                  <a:extLst>
                    <a:ext uri="{FF2B5EF4-FFF2-40B4-BE49-F238E27FC236}">
                      <a16:creationId xmlns:a16="http://schemas.microsoft.com/office/drawing/2014/main" id="{AB1C1F2C-68C3-D3DF-3215-3D32B6D5F4E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Oval 1157">
                  <a:extLst>
                    <a:ext uri="{FF2B5EF4-FFF2-40B4-BE49-F238E27FC236}">
                      <a16:creationId xmlns:a16="http://schemas.microsoft.com/office/drawing/2014/main" id="{B46D07CB-CBAD-057B-24EE-4F86ACDAD8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Oval 1158">
                  <a:extLst>
                    <a:ext uri="{FF2B5EF4-FFF2-40B4-BE49-F238E27FC236}">
                      <a16:creationId xmlns:a16="http://schemas.microsoft.com/office/drawing/2014/main" id="{4EA63A0E-5A2B-0FE9-B78F-FFA0B612CD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656AF302-D11A-9FD6-F45E-E4C71BEA935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FFED92F5-111C-217F-43DC-21E50B05E7D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1FB5A2E9-A4A6-34F7-3A21-8B3B419D85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E28475B6-8129-A181-0C95-801D233DDC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BECBDF32-D411-48A5-88F3-161BEC79494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0" name="Group 1129">
                <a:extLst>
                  <a:ext uri="{FF2B5EF4-FFF2-40B4-BE49-F238E27FC236}">
                    <a16:creationId xmlns:a16="http://schemas.microsoft.com/office/drawing/2014/main" id="{07C8CE4B-364D-AEDF-F61B-780EF014C089}"/>
                  </a:ext>
                </a:extLst>
              </p:cNvPr>
              <p:cNvGrpSpPr/>
              <p:nvPr/>
            </p:nvGrpSpPr>
            <p:grpSpPr>
              <a:xfrm>
                <a:off x="6172034" y="6012873"/>
                <a:ext cx="242005" cy="43678"/>
                <a:chOff x="7979724" y="3580291"/>
                <a:chExt cx="242005" cy="43678"/>
              </a:xfrm>
            </p:grpSpPr>
            <p:sp>
              <p:nvSpPr>
                <p:cNvPr id="1149" name="Oval 1148">
                  <a:extLst>
                    <a:ext uri="{FF2B5EF4-FFF2-40B4-BE49-F238E27FC236}">
                      <a16:creationId xmlns:a16="http://schemas.microsoft.com/office/drawing/2014/main" id="{8E978D78-2AA7-08EC-41B8-8F651EACA52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43D7BA31-E452-549C-725E-D7F8D668CFC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98920884-25E1-E1C4-F252-8605F716C75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F2E53EA5-8F3D-4E33-9C1A-9E06F5A6C0A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D8A4654D-2115-4515-98EF-CFA9FB2CDDB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91EA3F1B-591A-F8AA-CA3C-A836BC0E34F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64897609-EEDD-0FAD-EB78-6B328140F5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3886191A-FACC-3371-A443-42C994FF685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1" name="Group 1130">
                <a:extLst>
                  <a:ext uri="{FF2B5EF4-FFF2-40B4-BE49-F238E27FC236}">
                    <a16:creationId xmlns:a16="http://schemas.microsoft.com/office/drawing/2014/main" id="{E3206016-C59A-CCD0-58BA-2FAE43F79D2F}"/>
                  </a:ext>
                </a:extLst>
              </p:cNvPr>
              <p:cNvGrpSpPr/>
              <p:nvPr/>
            </p:nvGrpSpPr>
            <p:grpSpPr>
              <a:xfrm rot="10800000">
                <a:off x="6484234" y="6015233"/>
                <a:ext cx="242005" cy="46723"/>
                <a:chOff x="7979724" y="3580291"/>
                <a:chExt cx="242005" cy="43678"/>
              </a:xfrm>
            </p:grpSpPr>
            <p:sp>
              <p:nvSpPr>
                <p:cNvPr id="1141" name="Oval 1140">
                  <a:extLst>
                    <a:ext uri="{FF2B5EF4-FFF2-40B4-BE49-F238E27FC236}">
                      <a16:creationId xmlns:a16="http://schemas.microsoft.com/office/drawing/2014/main" id="{BDB629CE-C7F0-EF0E-CC2D-E92DDC810E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083EEFDE-5DFE-F3A0-74EC-4B27DCC9397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10B1BE7C-0CF6-E9C6-D9D3-84465B9322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Oval 1143">
                  <a:extLst>
                    <a:ext uri="{FF2B5EF4-FFF2-40B4-BE49-F238E27FC236}">
                      <a16:creationId xmlns:a16="http://schemas.microsoft.com/office/drawing/2014/main" id="{7ECB4D9E-D323-4467-57E3-F97F928EE5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2A2B1542-3E09-E8C6-4E69-64C9A6BD1C8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8F11AE1E-614E-11E1-A970-8637187459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C634E4A6-1FA2-F9BE-FA84-B6D98B303E5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09C0479E-43EB-74C2-FDF1-2B249D2669D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2" name="Group 1131">
                <a:extLst>
                  <a:ext uri="{FF2B5EF4-FFF2-40B4-BE49-F238E27FC236}">
                    <a16:creationId xmlns:a16="http://schemas.microsoft.com/office/drawing/2014/main" id="{793FE8A3-4CE0-D136-6F8A-DAECFCB19E0E}"/>
                  </a:ext>
                </a:extLst>
              </p:cNvPr>
              <p:cNvGrpSpPr/>
              <p:nvPr/>
            </p:nvGrpSpPr>
            <p:grpSpPr>
              <a:xfrm>
                <a:off x="6413077" y="6016049"/>
                <a:ext cx="242005" cy="43678"/>
                <a:chOff x="7979724" y="3580291"/>
                <a:chExt cx="242005" cy="43678"/>
              </a:xfrm>
            </p:grpSpPr>
            <p:sp>
              <p:nvSpPr>
                <p:cNvPr id="1133" name="Oval 1132">
                  <a:extLst>
                    <a:ext uri="{FF2B5EF4-FFF2-40B4-BE49-F238E27FC236}">
                      <a16:creationId xmlns:a16="http://schemas.microsoft.com/office/drawing/2014/main" id="{7BD8A3C6-75D5-3003-9855-68E3A0FBCD9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CC8C54AE-5A25-6FAA-F96A-9710526DA7B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6FEBF0F6-5410-5E80-BBB3-CDD17866A21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894FE463-9107-8916-4285-BBCFAF67EB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F85C577D-7362-A4B1-B192-E8485E80860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75529148-5BF9-2129-0782-1BACBA9BD1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97336D18-1FB9-F2EA-5112-287944894F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A1061CD0-9776-4885-FEFF-7F570CEE665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2" name="Group 1051">
              <a:extLst>
                <a:ext uri="{FF2B5EF4-FFF2-40B4-BE49-F238E27FC236}">
                  <a16:creationId xmlns:a16="http://schemas.microsoft.com/office/drawing/2014/main" id="{8515348C-FEDB-21E2-D728-E4C44650ACCC}"/>
                </a:ext>
              </a:extLst>
            </p:cNvPr>
            <p:cNvGrpSpPr/>
            <p:nvPr/>
          </p:nvGrpSpPr>
          <p:grpSpPr>
            <a:xfrm>
              <a:off x="6568714" y="2756366"/>
              <a:ext cx="971545" cy="53915"/>
              <a:chOff x="5754694" y="6008041"/>
              <a:chExt cx="971545" cy="53915"/>
            </a:xfrm>
          </p:grpSpPr>
          <p:grpSp>
            <p:nvGrpSpPr>
              <p:cNvPr id="1053" name="Group 1052">
                <a:extLst>
                  <a:ext uri="{FF2B5EF4-FFF2-40B4-BE49-F238E27FC236}">
                    <a16:creationId xmlns:a16="http://schemas.microsoft.com/office/drawing/2014/main" id="{567BCC1D-6D0C-80F9-C9A1-34B4FD7ADF35}"/>
                  </a:ext>
                </a:extLst>
              </p:cNvPr>
              <p:cNvGrpSpPr/>
              <p:nvPr/>
            </p:nvGrpSpPr>
            <p:grpSpPr>
              <a:xfrm rot="10800000">
                <a:off x="5825851" y="6008041"/>
                <a:ext cx="242005" cy="46723"/>
                <a:chOff x="7979724" y="3580291"/>
                <a:chExt cx="242005" cy="43678"/>
              </a:xfrm>
            </p:grpSpPr>
            <p:sp>
              <p:nvSpPr>
                <p:cNvPr id="1117" name="Oval 1116">
                  <a:extLst>
                    <a:ext uri="{FF2B5EF4-FFF2-40B4-BE49-F238E27FC236}">
                      <a16:creationId xmlns:a16="http://schemas.microsoft.com/office/drawing/2014/main" id="{F1820D9E-3C5E-EA36-43B8-DE8C11DA35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755388E1-7169-901C-883F-6091C118EB5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D5CF6A93-D7FE-064B-B894-F6328D64004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C5EA7ECB-4EB2-BDDB-AE96-5752B4FF932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8AA9BCF1-8A88-7522-1FAF-D41EFC4177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ED3D3010-DB1A-210D-7DFC-ED0353365BE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Oval 1122">
                  <a:extLst>
                    <a:ext uri="{FF2B5EF4-FFF2-40B4-BE49-F238E27FC236}">
                      <a16:creationId xmlns:a16="http://schemas.microsoft.com/office/drawing/2014/main" id="{A5855348-757D-2C46-E798-4F35389598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1A8808EC-8796-D2F7-9B83-DA1B58CBE8C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D63D426F-AF61-550D-3FF9-9EA4AEC28D98}"/>
                  </a:ext>
                </a:extLst>
              </p:cNvPr>
              <p:cNvGrpSpPr/>
              <p:nvPr/>
            </p:nvGrpSpPr>
            <p:grpSpPr>
              <a:xfrm>
                <a:off x="5754694" y="6008857"/>
                <a:ext cx="242005" cy="43678"/>
                <a:chOff x="7979724" y="3580291"/>
                <a:chExt cx="242005" cy="43678"/>
              </a:xfrm>
            </p:grpSpPr>
            <p:sp>
              <p:nvSpPr>
                <p:cNvPr id="1109" name="Oval 1108">
                  <a:extLst>
                    <a:ext uri="{FF2B5EF4-FFF2-40B4-BE49-F238E27FC236}">
                      <a16:creationId xmlns:a16="http://schemas.microsoft.com/office/drawing/2014/main" id="{6D72EC09-3E28-CC95-F53D-37109CCFD88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371CFD1D-4C08-DD65-A579-C2EDE2DA50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7C3122E2-1286-CCBD-7C02-9BEF4B492E7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2A918B0D-9CCD-DBB7-7543-E3C83FA5AA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669A6583-AD35-42F2-74B9-B7D0D30F453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C54D7322-FC71-971D-0B16-26D47020F6E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925680DF-FD67-847F-2F9E-DEF9EAC0BA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7E57BA32-5718-F5AF-7592-657653424AB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5" name="Group 1054">
                <a:extLst>
                  <a:ext uri="{FF2B5EF4-FFF2-40B4-BE49-F238E27FC236}">
                    <a16:creationId xmlns:a16="http://schemas.microsoft.com/office/drawing/2014/main" id="{AE455F08-E7C9-B36D-D30E-DD6332903F4A}"/>
                  </a:ext>
                </a:extLst>
              </p:cNvPr>
              <p:cNvGrpSpPr/>
              <p:nvPr/>
            </p:nvGrpSpPr>
            <p:grpSpPr>
              <a:xfrm rot="10800000">
                <a:off x="6066894" y="6011217"/>
                <a:ext cx="242005" cy="46723"/>
                <a:chOff x="7979724" y="3580291"/>
                <a:chExt cx="242005" cy="43678"/>
              </a:xfrm>
            </p:grpSpPr>
            <p:sp>
              <p:nvSpPr>
                <p:cNvPr id="1101" name="Oval 1100">
                  <a:extLst>
                    <a:ext uri="{FF2B5EF4-FFF2-40B4-BE49-F238E27FC236}">
                      <a16:creationId xmlns:a16="http://schemas.microsoft.com/office/drawing/2014/main" id="{084690CB-89F6-E8B4-721A-E6EA409CE7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Oval 1101">
                  <a:extLst>
                    <a:ext uri="{FF2B5EF4-FFF2-40B4-BE49-F238E27FC236}">
                      <a16:creationId xmlns:a16="http://schemas.microsoft.com/office/drawing/2014/main" id="{293BC84D-0F3D-04FD-562D-9DC2CAA382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Oval 1102">
                  <a:extLst>
                    <a:ext uri="{FF2B5EF4-FFF2-40B4-BE49-F238E27FC236}">
                      <a16:creationId xmlns:a16="http://schemas.microsoft.com/office/drawing/2014/main" id="{398E504E-FDE1-759C-A585-7B297FED43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AE79FC51-F8A0-DC8B-92B1-54D0EC3813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655A3E7E-240F-9F1B-E029-01D8538531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0D3ED2E3-2A41-0540-8942-7F279985087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E5545198-50B3-C64C-66B8-CE2AAD7144A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A3DAC0EF-E656-1E40-BE77-8D241129DE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6" name="Group 1055">
                <a:extLst>
                  <a:ext uri="{FF2B5EF4-FFF2-40B4-BE49-F238E27FC236}">
                    <a16:creationId xmlns:a16="http://schemas.microsoft.com/office/drawing/2014/main" id="{7C546507-7A0C-07F2-63C5-5968BBBFCB94}"/>
                  </a:ext>
                </a:extLst>
              </p:cNvPr>
              <p:cNvGrpSpPr/>
              <p:nvPr/>
            </p:nvGrpSpPr>
            <p:grpSpPr>
              <a:xfrm rot="11689693">
                <a:off x="5995737" y="6012033"/>
                <a:ext cx="242005" cy="43678"/>
                <a:chOff x="7979724" y="3580291"/>
                <a:chExt cx="242005" cy="43678"/>
              </a:xfrm>
            </p:grpSpPr>
            <p:sp>
              <p:nvSpPr>
                <p:cNvPr id="1093" name="Oval 1092">
                  <a:extLst>
                    <a:ext uri="{FF2B5EF4-FFF2-40B4-BE49-F238E27FC236}">
                      <a16:creationId xmlns:a16="http://schemas.microsoft.com/office/drawing/2014/main" id="{591FF462-0489-45DC-2B52-FDFF0DCC21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96E70E04-4208-C6F4-0392-5FD19C61668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Oval 1094">
                  <a:extLst>
                    <a:ext uri="{FF2B5EF4-FFF2-40B4-BE49-F238E27FC236}">
                      <a16:creationId xmlns:a16="http://schemas.microsoft.com/office/drawing/2014/main" id="{F700C01C-F523-CC22-8E13-CFDFAD160C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Oval 1095">
                  <a:extLst>
                    <a:ext uri="{FF2B5EF4-FFF2-40B4-BE49-F238E27FC236}">
                      <a16:creationId xmlns:a16="http://schemas.microsoft.com/office/drawing/2014/main" id="{786F4339-991A-7299-A031-5D5D92E6D8A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DFFCE96E-64E1-D067-4FDF-A47121FE330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024FA3F4-521D-49F9-5110-8420553E9D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F62D050D-4113-3A97-4B80-C07252B615D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821EBB8F-B4D3-4DA8-6733-AFF1035989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2C5AC064-6CAC-B9CE-937D-87EDAF05A454}"/>
                  </a:ext>
                </a:extLst>
              </p:cNvPr>
              <p:cNvGrpSpPr/>
              <p:nvPr/>
            </p:nvGrpSpPr>
            <p:grpSpPr>
              <a:xfrm rot="21292958">
                <a:off x="6243191" y="6012057"/>
                <a:ext cx="242005" cy="46723"/>
                <a:chOff x="7979724" y="3580291"/>
                <a:chExt cx="242005" cy="43678"/>
              </a:xfrm>
            </p:grpSpPr>
            <p:sp>
              <p:nvSpPr>
                <p:cNvPr id="1085" name="Oval 1084">
                  <a:extLst>
                    <a:ext uri="{FF2B5EF4-FFF2-40B4-BE49-F238E27FC236}">
                      <a16:creationId xmlns:a16="http://schemas.microsoft.com/office/drawing/2014/main" id="{8E1A74CD-B25E-42D5-4DF6-37559F333D8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Oval 1085">
                  <a:extLst>
                    <a:ext uri="{FF2B5EF4-FFF2-40B4-BE49-F238E27FC236}">
                      <a16:creationId xmlns:a16="http://schemas.microsoft.com/office/drawing/2014/main" id="{022C951D-12B3-AF87-EC14-E3056517145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Oval 1086">
                  <a:extLst>
                    <a:ext uri="{FF2B5EF4-FFF2-40B4-BE49-F238E27FC236}">
                      <a16:creationId xmlns:a16="http://schemas.microsoft.com/office/drawing/2014/main" id="{B801C68C-4FF3-FD0C-7091-E78850974FF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E198CA3B-ABF2-C827-DC1E-9D0737475F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CBC36109-317A-4B41-BF96-959430238BF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1CCAF0AF-82E7-1F37-B449-3BAAC2D9D0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FC76CC3A-1214-2342-4884-87BA71CDC5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74D5F9A9-D9BB-D5E2-DF45-95B13EC9096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8" name="Group 1057">
                <a:extLst>
                  <a:ext uri="{FF2B5EF4-FFF2-40B4-BE49-F238E27FC236}">
                    <a16:creationId xmlns:a16="http://schemas.microsoft.com/office/drawing/2014/main" id="{390ED379-00C4-0C66-DB61-32B968FF3C84}"/>
                  </a:ext>
                </a:extLst>
              </p:cNvPr>
              <p:cNvGrpSpPr/>
              <p:nvPr/>
            </p:nvGrpSpPr>
            <p:grpSpPr>
              <a:xfrm>
                <a:off x="6172034" y="6012873"/>
                <a:ext cx="242005" cy="43678"/>
                <a:chOff x="7979724" y="3580291"/>
                <a:chExt cx="242005" cy="43678"/>
              </a:xfrm>
            </p:grpSpPr>
            <p:sp>
              <p:nvSpPr>
                <p:cNvPr id="1077" name="Oval 1076">
                  <a:extLst>
                    <a:ext uri="{FF2B5EF4-FFF2-40B4-BE49-F238E27FC236}">
                      <a16:creationId xmlns:a16="http://schemas.microsoft.com/office/drawing/2014/main" id="{E554ACFA-A6AD-9043-DD88-E4AD0BF37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42252EA7-9928-CBE0-A1EE-2286AAD2F6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21E10F24-2D47-CFDF-C510-C3DFD6CBF4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3B8624AC-27B9-7082-46B7-42EE5E6754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E7103E84-7930-7353-D537-C243C703D5E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276A5487-B4D0-34A6-DED5-F69927D9813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6CB7692E-B9DC-1D6B-46F8-9AF47090ED9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B49E0B51-739D-95A4-0926-AC86B78B691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9" name="Group 1058">
                <a:extLst>
                  <a:ext uri="{FF2B5EF4-FFF2-40B4-BE49-F238E27FC236}">
                    <a16:creationId xmlns:a16="http://schemas.microsoft.com/office/drawing/2014/main" id="{4A685490-DA00-FB57-B289-A7FA7F20F2CC}"/>
                  </a:ext>
                </a:extLst>
              </p:cNvPr>
              <p:cNvGrpSpPr/>
              <p:nvPr/>
            </p:nvGrpSpPr>
            <p:grpSpPr>
              <a:xfrm rot="10800000">
                <a:off x="6484234" y="6015233"/>
                <a:ext cx="242005" cy="46723"/>
                <a:chOff x="7979724" y="3580291"/>
                <a:chExt cx="242005" cy="43678"/>
              </a:xfrm>
            </p:grpSpPr>
            <p:sp>
              <p:nvSpPr>
                <p:cNvPr id="1069" name="Oval 1068">
                  <a:extLst>
                    <a:ext uri="{FF2B5EF4-FFF2-40B4-BE49-F238E27FC236}">
                      <a16:creationId xmlns:a16="http://schemas.microsoft.com/office/drawing/2014/main" id="{D76CBE8B-7904-042E-DFB6-EB2F226266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95FF5900-1CB5-74B5-C341-E0F4966533C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Oval 1070">
                  <a:extLst>
                    <a:ext uri="{FF2B5EF4-FFF2-40B4-BE49-F238E27FC236}">
                      <a16:creationId xmlns:a16="http://schemas.microsoft.com/office/drawing/2014/main" id="{FA7A85BE-1621-0FA2-4BCE-FC30DC2909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024A3A1E-30B0-E7AE-4685-C46C5CC548D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Oval 1072">
                  <a:extLst>
                    <a:ext uri="{FF2B5EF4-FFF2-40B4-BE49-F238E27FC236}">
                      <a16:creationId xmlns:a16="http://schemas.microsoft.com/office/drawing/2014/main" id="{8154DC9F-E0C8-1D68-B263-13EE4AF489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8E68B0AC-1EEE-9BEB-1FEF-5BA32BD2564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5A2999B1-7307-B29A-48B0-AE61FE2F0CE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4A225FE7-AAB9-9E2E-274E-76E446F5CB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0" name="Group 1059">
                <a:extLst>
                  <a:ext uri="{FF2B5EF4-FFF2-40B4-BE49-F238E27FC236}">
                    <a16:creationId xmlns:a16="http://schemas.microsoft.com/office/drawing/2014/main" id="{F78012EB-58FB-9D6A-E39D-8B82565517F7}"/>
                  </a:ext>
                </a:extLst>
              </p:cNvPr>
              <p:cNvGrpSpPr/>
              <p:nvPr/>
            </p:nvGrpSpPr>
            <p:grpSpPr>
              <a:xfrm>
                <a:off x="6413077" y="6016049"/>
                <a:ext cx="242005" cy="43678"/>
                <a:chOff x="7979724" y="3580291"/>
                <a:chExt cx="242005" cy="43678"/>
              </a:xfrm>
            </p:grpSpPr>
            <p:sp>
              <p:nvSpPr>
                <p:cNvPr id="1061" name="Oval 1060">
                  <a:extLst>
                    <a:ext uri="{FF2B5EF4-FFF2-40B4-BE49-F238E27FC236}">
                      <a16:creationId xmlns:a16="http://schemas.microsoft.com/office/drawing/2014/main" id="{C84C5D0E-8AFB-08B0-D447-8C8B523020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7BE51C0E-2C2D-3CFE-2FB8-ADD203E9B3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8949E791-C790-7FA1-5A75-4E6E68BF96C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74E92318-B216-2429-1F19-4F97CFFB39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73E97C3A-F404-9C33-0CAD-D2CC6F96B7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BA49DB5B-7EC5-6B20-CAD2-B2B0F2D9950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52646D31-D7CA-C01B-41EA-3F37E67DE3B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Oval 1067">
                  <a:extLst>
                    <a:ext uri="{FF2B5EF4-FFF2-40B4-BE49-F238E27FC236}">
                      <a16:creationId xmlns:a16="http://schemas.microsoft.com/office/drawing/2014/main" id="{DB515F6D-71AA-67DD-590C-5D21F7573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5" name="TextBox 14">
            <a:extLst>
              <a:ext uri="{FF2B5EF4-FFF2-40B4-BE49-F238E27FC236}">
                <a16:creationId xmlns:a16="http://schemas.microsoft.com/office/drawing/2014/main" id="{5C2CC55B-F363-6D1F-2CC2-5E340B049954}"/>
              </a:ext>
            </a:extLst>
          </p:cNvPr>
          <p:cNvSpPr txBox="1"/>
          <p:nvPr/>
        </p:nvSpPr>
        <p:spPr>
          <a:xfrm>
            <a:off x="4528952" y="1968476"/>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16" name="TextBox 15">
            <a:extLst>
              <a:ext uri="{FF2B5EF4-FFF2-40B4-BE49-F238E27FC236}">
                <a16:creationId xmlns:a16="http://schemas.microsoft.com/office/drawing/2014/main" id="{DB264603-B320-89C4-3E4E-555CE0A8099A}"/>
              </a:ext>
            </a:extLst>
          </p:cNvPr>
          <p:cNvSpPr txBox="1"/>
          <p:nvPr/>
        </p:nvSpPr>
        <p:spPr>
          <a:xfrm>
            <a:off x="6100577" y="2828406"/>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17" name="Freeform: Shape 16">
            <a:extLst>
              <a:ext uri="{FF2B5EF4-FFF2-40B4-BE49-F238E27FC236}">
                <a16:creationId xmlns:a16="http://schemas.microsoft.com/office/drawing/2014/main" id="{906618BA-6AB0-9232-2037-390941E394C0}"/>
              </a:ext>
            </a:extLst>
          </p:cNvPr>
          <p:cNvSpPr/>
          <p:nvPr/>
        </p:nvSpPr>
        <p:spPr>
          <a:xfrm>
            <a:off x="3179560" y="3292582"/>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18" name="Freeform: Shape 17">
            <a:extLst>
              <a:ext uri="{FF2B5EF4-FFF2-40B4-BE49-F238E27FC236}">
                <a16:creationId xmlns:a16="http://schemas.microsoft.com/office/drawing/2014/main" id="{1CF97029-2583-3C90-9B7C-B9329095E41B}"/>
              </a:ext>
            </a:extLst>
          </p:cNvPr>
          <p:cNvSpPr/>
          <p:nvPr/>
        </p:nvSpPr>
        <p:spPr>
          <a:xfrm>
            <a:off x="3038192" y="3450990"/>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E6050D6-5182-D4C9-47A9-067E4535CEA7}"/>
              </a:ext>
            </a:extLst>
          </p:cNvPr>
          <p:cNvSpPr/>
          <p:nvPr/>
        </p:nvSpPr>
        <p:spPr>
          <a:xfrm>
            <a:off x="4338798" y="3623808"/>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3325CE-11E2-651D-8334-0A59E65B1BEC}"/>
              </a:ext>
            </a:extLst>
          </p:cNvPr>
          <p:cNvSpPr/>
          <p:nvPr/>
        </p:nvSpPr>
        <p:spPr>
          <a:xfrm>
            <a:off x="3997895" y="3450990"/>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FF73DF8-B2E2-C98A-823E-8A990DF9C695}"/>
              </a:ext>
            </a:extLst>
          </p:cNvPr>
          <p:cNvSpPr/>
          <p:nvPr/>
        </p:nvSpPr>
        <p:spPr>
          <a:xfrm>
            <a:off x="4095191" y="3458142"/>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2" name="Freeform: Shape 21">
            <a:extLst>
              <a:ext uri="{FF2B5EF4-FFF2-40B4-BE49-F238E27FC236}">
                <a16:creationId xmlns:a16="http://schemas.microsoft.com/office/drawing/2014/main" id="{A11A114C-4DBA-6932-F067-BB98044ABCB9}"/>
              </a:ext>
            </a:extLst>
          </p:cNvPr>
          <p:cNvSpPr/>
          <p:nvPr/>
        </p:nvSpPr>
        <p:spPr>
          <a:xfrm>
            <a:off x="4978109" y="3458142"/>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2AE2EDF-0477-4013-E630-A14B5FFF5CE7}"/>
              </a:ext>
            </a:extLst>
          </p:cNvPr>
          <p:cNvSpPr/>
          <p:nvPr/>
        </p:nvSpPr>
        <p:spPr>
          <a:xfrm>
            <a:off x="5165653" y="3458352"/>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D2D9B55-BA7E-E697-BC70-2C287267852D}"/>
              </a:ext>
            </a:extLst>
          </p:cNvPr>
          <p:cNvSpPr/>
          <p:nvPr/>
        </p:nvSpPr>
        <p:spPr>
          <a:xfrm>
            <a:off x="4978109" y="3629803"/>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670B0A3-CCEF-FE7D-5101-4921F433AEAD}"/>
              </a:ext>
            </a:extLst>
          </p:cNvPr>
          <p:cNvSpPr/>
          <p:nvPr/>
        </p:nvSpPr>
        <p:spPr>
          <a:xfrm>
            <a:off x="4747965" y="3366842"/>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297BD2-10D3-725B-81EA-1B9F751EB024}"/>
              </a:ext>
            </a:extLst>
          </p:cNvPr>
          <p:cNvSpPr/>
          <p:nvPr/>
        </p:nvSpPr>
        <p:spPr>
          <a:xfrm>
            <a:off x="4806974" y="3356324"/>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833CA3F-8778-899C-6715-498023E6C800}"/>
              </a:ext>
            </a:extLst>
          </p:cNvPr>
          <p:cNvSpPr/>
          <p:nvPr/>
        </p:nvSpPr>
        <p:spPr>
          <a:xfrm>
            <a:off x="4917418" y="3207698"/>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CC0059D-9DC5-53D9-5086-9D72FC03F3A6}"/>
              </a:ext>
            </a:extLst>
          </p:cNvPr>
          <p:cNvSpPr/>
          <p:nvPr/>
        </p:nvSpPr>
        <p:spPr>
          <a:xfrm>
            <a:off x="4976321" y="319718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356327C-485E-95B3-06E9-B648A6222373}"/>
              </a:ext>
            </a:extLst>
          </p:cNvPr>
          <p:cNvSpPr/>
          <p:nvPr/>
        </p:nvSpPr>
        <p:spPr>
          <a:xfrm>
            <a:off x="3672875" y="3365475"/>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7D9CD0-208B-FA01-5CBF-889D7D7C6D0D}"/>
              </a:ext>
            </a:extLst>
          </p:cNvPr>
          <p:cNvSpPr/>
          <p:nvPr/>
        </p:nvSpPr>
        <p:spPr>
          <a:xfrm>
            <a:off x="3731883" y="335495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7C368A3-6B05-8476-08FE-491207E81CB3}"/>
              </a:ext>
            </a:extLst>
          </p:cNvPr>
          <p:cNvSpPr/>
          <p:nvPr/>
        </p:nvSpPr>
        <p:spPr>
          <a:xfrm>
            <a:off x="3816767" y="3206436"/>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8EB4C32-530D-F5CA-F9B4-A0D18389AAD0}"/>
              </a:ext>
            </a:extLst>
          </p:cNvPr>
          <p:cNvSpPr/>
          <p:nvPr/>
        </p:nvSpPr>
        <p:spPr>
          <a:xfrm>
            <a:off x="3875671" y="3195917"/>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DE9245A-B923-2A6B-527D-1CD107173015}"/>
              </a:ext>
            </a:extLst>
          </p:cNvPr>
          <p:cNvSpPr/>
          <p:nvPr/>
        </p:nvSpPr>
        <p:spPr>
          <a:xfrm>
            <a:off x="5140093" y="3292582"/>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615F4E5-D94A-0B2B-3FE3-59A03937F05A}"/>
              </a:ext>
            </a:extLst>
          </p:cNvPr>
          <p:cNvSpPr/>
          <p:nvPr/>
        </p:nvSpPr>
        <p:spPr>
          <a:xfrm>
            <a:off x="3134751" y="3692914"/>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5EE60E6-CDBA-B3AA-76EA-C5C92F4D46F2}"/>
              </a:ext>
            </a:extLst>
          </p:cNvPr>
          <p:cNvSpPr/>
          <p:nvPr/>
        </p:nvSpPr>
        <p:spPr>
          <a:xfrm>
            <a:off x="3724941" y="3030252"/>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36" name="Oval 35">
            <a:extLst>
              <a:ext uri="{FF2B5EF4-FFF2-40B4-BE49-F238E27FC236}">
                <a16:creationId xmlns:a16="http://schemas.microsoft.com/office/drawing/2014/main" id="{780351D8-5BCD-127F-34A2-2494CFDF44EA}"/>
              </a:ext>
            </a:extLst>
          </p:cNvPr>
          <p:cNvSpPr/>
          <p:nvPr/>
        </p:nvSpPr>
        <p:spPr>
          <a:xfrm rot="10800000">
            <a:off x="5812038" y="343141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56121B7-4A9F-B2AF-82A2-A2CBDA8A47C5}"/>
              </a:ext>
            </a:extLst>
          </p:cNvPr>
          <p:cNvSpPr/>
          <p:nvPr/>
        </p:nvSpPr>
        <p:spPr>
          <a:xfrm rot="10800000">
            <a:off x="5779713" y="34203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150525-5774-568B-C221-DB120A30A47B}"/>
              </a:ext>
            </a:extLst>
          </p:cNvPr>
          <p:cNvSpPr/>
          <p:nvPr/>
        </p:nvSpPr>
        <p:spPr>
          <a:xfrm rot="10800000">
            <a:off x="5753293" y="3419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4A95509-CDEE-B1C3-6500-063AB795C837}"/>
              </a:ext>
            </a:extLst>
          </p:cNvPr>
          <p:cNvSpPr/>
          <p:nvPr/>
        </p:nvSpPr>
        <p:spPr>
          <a:xfrm rot="10800000">
            <a:off x="5865297" y="342919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F0D99DF-83E6-4F74-3EA9-C41D0AF09F1C}"/>
              </a:ext>
            </a:extLst>
          </p:cNvPr>
          <p:cNvSpPr/>
          <p:nvPr/>
        </p:nvSpPr>
        <p:spPr>
          <a:xfrm rot="10800000">
            <a:off x="5832466" y="34450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3FADFB1-8C1C-C5E8-26CA-AACEAB0B7F55}"/>
              </a:ext>
            </a:extLst>
          </p:cNvPr>
          <p:cNvSpPr/>
          <p:nvPr/>
        </p:nvSpPr>
        <p:spPr>
          <a:xfrm rot="10800000">
            <a:off x="5679192" y="342033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0FD1E19-5155-57C5-49E9-5506A6F9CB90}"/>
              </a:ext>
            </a:extLst>
          </p:cNvPr>
          <p:cNvSpPr/>
          <p:nvPr/>
        </p:nvSpPr>
        <p:spPr>
          <a:xfrm rot="10800000">
            <a:off x="5641580" y="34273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D772E9F-BBEA-76BB-8C37-616EE81809BF}"/>
              </a:ext>
            </a:extLst>
          </p:cNvPr>
          <p:cNvSpPr/>
          <p:nvPr/>
        </p:nvSpPr>
        <p:spPr>
          <a:xfrm rot="10800000">
            <a:off x="5706230" y="342362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9D800BF-CF73-D5A6-EA37-E5BE3E8A7107}"/>
              </a:ext>
            </a:extLst>
          </p:cNvPr>
          <p:cNvSpPr/>
          <p:nvPr/>
        </p:nvSpPr>
        <p:spPr>
          <a:xfrm rot="10800000">
            <a:off x="5329232" y="32845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5EC46F2-935D-8F46-76A1-DB6F67D5BEA6}"/>
              </a:ext>
            </a:extLst>
          </p:cNvPr>
          <p:cNvSpPr/>
          <p:nvPr/>
        </p:nvSpPr>
        <p:spPr>
          <a:xfrm rot="10800000">
            <a:off x="5296907" y="327350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25F9890-B5BE-A504-F981-DC9C94A6713F}"/>
              </a:ext>
            </a:extLst>
          </p:cNvPr>
          <p:cNvSpPr/>
          <p:nvPr/>
        </p:nvSpPr>
        <p:spPr>
          <a:xfrm rot="10800000">
            <a:off x="5270487" y="3272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7B91EE5-5036-B47D-FEBF-4E0E3EEFB621}"/>
              </a:ext>
            </a:extLst>
          </p:cNvPr>
          <p:cNvSpPr/>
          <p:nvPr/>
        </p:nvSpPr>
        <p:spPr>
          <a:xfrm rot="10800000">
            <a:off x="5382491" y="32823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72B100-C56A-C0B3-07FC-4F7CEF9B123C}"/>
              </a:ext>
            </a:extLst>
          </p:cNvPr>
          <p:cNvSpPr/>
          <p:nvPr/>
        </p:nvSpPr>
        <p:spPr>
          <a:xfrm rot="10800000">
            <a:off x="5349660" y="32982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D0A60E-D042-33E6-F1A5-8667E4E0A49F}"/>
              </a:ext>
            </a:extLst>
          </p:cNvPr>
          <p:cNvSpPr/>
          <p:nvPr/>
        </p:nvSpPr>
        <p:spPr>
          <a:xfrm rot="10800000">
            <a:off x="5196386" y="32735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4B78A31-4E05-4CB0-58F6-F01FE5ADED55}"/>
              </a:ext>
            </a:extLst>
          </p:cNvPr>
          <p:cNvSpPr/>
          <p:nvPr/>
        </p:nvSpPr>
        <p:spPr>
          <a:xfrm rot="10800000">
            <a:off x="5158774" y="32804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8A7C28-F9E3-0A60-B62B-8AAB52106B18}"/>
              </a:ext>
            </a:extLst>
          </p:cNvPr>
          <p:cNvSpPr/>
          <p:nvPr/>
        </p:nvSpPr>
        <p:spPr>
          <a:xfrm rot="10800000">
            <a:off x="5223424" y="32767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E8A5C0-CB4F-101E-3961-735B637DFF84}"/>
              </a:ext>
            </a:extLst>
          </p:cNvPr>
          <p:cNvSpPr/>
          <p:nvPr/>
        </p:nvSpPr>
        <p:spPr>
          <a:xfrm>
            <a:off x="5454459" y="32698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3796960-A3AB-F121-B8C3-C2AD3C5C2913}"/>
              </a:ext>
            </a:extLst>
          </p:cNvPr>
          <p:cNvSpPr/>
          <p:nvPr/>
        </p:nvSpPr>
        <p:spPr>
          <a:xfrm>
            <a:off x="5486784" y="32809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9BDEC82-7BB1-1627-DE21-B2F75BFF103C}"/>
              </a:ext>
            </a:extLst>
          </p:cNvPr>
          <p:cNvSpPr/>
          <p:nvPr/>
        </p:nvSpPr>
        <p:spPr>
          <a:xfrm>
            <a:off x="5513204" y="32815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3A9058E-C2FD-62EE-D482-FC09545F5905}"/>
              </a:ext>
            </a:extLst>
          </p:cNvPr>
          <p:cNvSpPr/>
          <p:nvPr/>
        </p:nvSpPr>
        <p:spPr>
          <a:xfrm>
            <a:off x="5401200" y="3272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77E6988-50DE-A072-2A55-D4C5A7236148}"/>
              </a:ext>
            </a:extLst>
          </p:cNvPr>
          <p:cNvSpPr/>
          <p:nvPr/>
        </p:nvSpPr>
        <p:spPr>
          <a:xfrm>
            <a:off x="5434031" y="32561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EC88970-8E07-CEDA-980A-2985DBE555DF}"/>
              </a:ext>
            </a:extLst>
          </p:cNvPr>
          <p:cNvSpPr/>
          <p:nvPr/>
        </p:nvSpPr>
        <p:spPr>
          <a:xfrm>
            <a:off x="5587305" y="328090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CCB99F-05D8-ABB5-F5D0-F1B61978F494}"/>
              </a:ext>
            </a:extLst>
          </p:cNvPr>
          <p:cNvSpPr/>
          <p:nvPr/>
        </p:nvSpPr>
        <p:spPr>
          <a:xfrm>
            <a:off x="5624917" y="3273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F94AEA9-6AE5-14A4-91B0-84F50B8BDD1B}"/>
              </a:ext>
            </a:extLst>
          </p:cNvPr>
          <p:cNvSpPr/>
          <p:nvPr/>
        </p:nvSpPr>
        <p:spPr>
          <a:xfrm>
            <a:off x="5560267" y="327761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E98F00A-2BB4-2B61-5A4F-AF650C4AC710}"/>
              </a:ext>
            </a:extLst>
          </p:cNvPr>
          <p:cNvSpPr/>
          <p:nvPr/>
        </p:nvSpPr>
        <p:spPr>
          <a:xfrm rot="10800000">
            <a:off x="5901790" y="327406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9BF6916-E1B5-4C4B-25CF-3734F4C8E97A}"/>
              </a:ext>
            </a:extLst>
          </p:cNvPr>
          <p:cNvSpPr/>
          <p:nvPr/>
        </p:nvSpPr>
        <p:spPr>
          <a:xfrm rot="10800000">
            <a:off x="5869465" y="32622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1480C6B-0A6D-A62E-205F-98256566259F}"/>
              </a:ext>
            </a:extLst>
          </p:cNvPr>
          <p:cNvSpPr/>
          <p:nvPr/>
        </p:nvSpPr>
        <p:spPr>
          <a:xfrm rot="10800000">
            <a:off x="5843045" y="32615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81C5569-C701-CD16-7FDA-8C3628E14791}"/>
              </a:ext>
            </a:extLst>
          </p:cNvPr>
          <p:cNvSpPr/>
          <p:nvPr/>
        </p:nvSpPr>
        <p:spPr>
          <a:xfrm rot="10800000">
            <a:off x="5955049" y="32716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B03745D-85AE-D7E6-DD86-C12D1E596659}"/>
              </a:ext>
            </a:extLst>
          </p:cNvPr>
          <p:cNvSpPr/>
          <p:nvPr/>
        </p:nvSpPr>
        <p:spPr>
          <a:xfrm rot="10800000">
            <a:off x="5922218" y="32886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63A420F-535E-08D9-1F12-E8DF76D0B666}"/>
              </a:ext>
            </a:extLst>
          </p:cNvPr>
          <p:cNvSpPr/>
          <p:nvPr/>
        </p:nvSpPr>
        <p:spPr>
          <a:xfrm rot="10800000">
            <a:off x="5768944" y="326221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405F91C-3E54-10B6-449F-04EE6C6067C8}"/>
              </a:ext>
            </a:extLst>
          </p:cNvPr>
          <p:cNvSpPr/>
          <p:nvPr/>
        </p:nvSpPr>
        <p:spPr>
          <a:xfrm rot="10800000">
            <a:off x="5731332" y="326968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2969A4-B064-0F85-B8A7-1DA558831CDB}"/>
              </a:ext>
            </a:extLst>
          </p:cNvPr>
          <p:cNvSpPr/>
          <p:nvPr/>
        </p:nvSpPr>
        <p:spPr>
          <a:xfrm rot="10800000">
            <a:off x="5795982" y="32657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5E19135-64F7-D9A5-3360-F458D2C3F771}"/>
              </a:ext>
            </a:extLst>
          </p:cNvPr>
          <p:cNvSpPr/>
          <p:nvPr/>
        </p:nvSpPr>
        <p:spPr>
          <a:xfrm>
            <a:off x="5713434" y="327602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E3EC5DF-4222-D3A0-4DD9-7922A43048C5}"/>
              </a:ext>
            </a:extLst>
          </p:cNvPr>
          <p:cNvSpPr/>
          <p:nvPr/>
        </p:nvSpPr>
        <p:spPr>
          <a:xfrm>
            <a:off x="5745759" y="328710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B93F0B7-9745-9E3D-CF52-F71EFE39A0E3}"/>
              </a:ext>
            </a:extLst>
          </p:cNvPr>
          <p:cNvSpPr/>
          <p:nvPr/>
        </p:nvSpPr>
        <p:spPr>
          <a:xfrm>
            <a:off x="5772179" y="328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907B867-4369-4481-990C-6601BE277CAA}"/>
              </a:ext>
            </a:extLst>
          </p:cNvPr>
          <p:cNvSpPr/>
          <p:nvPr/>
        </p:nvSpPr>
        <p:spPr>
          <a:xfrm>
            <a:off x="5660175" y="327824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F20B1F3-7254-5B12-123A-DF1CC8F52FCE}"/>
              </a:ext>
            </a:extLst>
          </p:cNvPr>
          <p:cNvSpPr/>
          <p:nvPr/>
        </p:nvSpPr>
        <p:spPr>
          <a:xfrm>
            <a:off x="5693006" y="326234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4F268DD-DFA1-A8C8-8B0D-AB2382095524}"/>
              </a:ext>
            </a:extLst>
          </p:cNvPr>
          <p:cNvSpPr/>
          <p:nvPr/>
        </p:nvSpPr>
        <p:spPr>
          <a:xfrm>
            <a:off x="5846280" y="328710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F69255A-DD74-3EE7-FFDB-0F2A59999FF6}"/>
              </a:ext>
            </a:extLst>
          </p:cNvPr>
          <p:cNvSpPr/>
          <p:nvPr/>
        </p:nvSpPr>
        <p:spPr>
          <a:xfrm>
            <a:off x="5883892" y="328011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61D23E9-22A9-12C6-A14F-A92EF0C86CD3}"/>
              </a:ext>
            </a:extLst>
          </p:cNvPr>
          <p:cNvSpPr/>
          <p:nvPr/>
        </p:nvSpPr>
        <p:spPr>
          <a:xfrm>
            <a:off x="5819242" y="328381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BB6BACD-91C8-CEDC-BFB8-9B9B3855635F}"/>
              </a:ext>
            </a:extLst>
          </p:cNvPr>
          <p:cNvSpPr/>
          <p:nvPr/>
        </p:nvSpPr>
        <p:spPr>
          <a:xfrm rot="10800000">
            <a:off x="5028640" y="327826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0A64B16-8F94-DA03-CBE8-3709BD4168E0}"/>
              </a:ext>
            </a:extLst>
          </p:cNvPr>
          <p:cNvSpPr/>
          <p:nvPr/>
        </p:nvSpPr>
        <p:spPr>
          <a:xfrm rot="10800000">
            <a:off x="4996315" y="3266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3C74DC0-AB68-09D1-4ACE-32DE36007478}"/>
              </a:ext>
            </a:extLst>
          </p:cNvPr>
          <p:cNvSpPr/>
          <p:nvPr/>
        </p:nvSpPr>
        <p:spPr>
          <a:xfrm rot="10800000">
            <a:off x="4969895" y="32657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5688AFF-88DB-028A-7504-1BAADD051F3B}"/>
              </a:ext>
            </a:extLst>
          </p:cNvPr>
          <p:cNvSpPr/>
          <p:nvPr/>
        </p:nvSpPr>
        <p:spPr>
          <a:xfrm rot="10800000">
            <a:off x="5081899" y="32758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B3E7539-2FE4-9B95-6564-C4AE4DE9A631}"/>
              </a:ext>
            </a:extLst>
          </p:cNvPr>
          <p:cNvSpPr/>
          <p:nvPr/>
        </p:nvSpPr>
        <p:spPr>
          <a:xfrm rot="10800000">
            <a:off x="5049068" y="32928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145FE5B-B93A-2852-64D3-8F907235A21D}"/>
              </a:ext>
            </a:extLst>
          </p:cNvPr>
          <p:cNvSpPr/>
          <p:nvPr/>
        </p:nvSpPr>
        <p:spPr>
          <a:xfrm rot="10800000">
            <a:off x="4895794" y="326641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B5A51E7-BB6B-7468-CA4A-558ADC947374}"/>
              </a:ext>
            </a:extLst>
          </p:cNvPr>
          <p:cNvSpPr/>
          <p:nvPr/>
        </p:nvSpPr>
        <p:spPr>
          <a:xfrm rot="10800000">
            <a:off x="4858182" y="327388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AC1EE64-8DA0-FD5C-6D95-5B547EFD647E}"/>
              </a:ext>
            </a:extLst>
          </p:cNvPr>
          <p:cNvSpPr/>
          <p:nvPr/>
        </p:nvSpPr>
        <p:spPr>
          <a:xfrm rot="10800000">
            <a:off x="4922832" y="3269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2D20346-0E40-8BEE-5D55-9BF56534F6FB}"/>
              </a:ext>
            </a:extLst>
          </p:cNvPr>
          <p:cNvSpPr/>
          <p:nvPr/>
        </p:nvSpPr>
        <p:spPr>
          <a:xfrm>
            <a:off x="4840284" y="328022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E55FEB7-7BEB-70D5-8F01-0295277D7757}"/>
              </a:ext>
            </a:extLst>
          </p:cNvPr>
          <p:cNvSpPr/>
          <p:nvPr/>
        </p:nvSpPr>
        <p:spPr>
          <a:xfrm>
            <a:off x="4872609" y="329130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34B4B46-8F17-AC42-3CBB-A4B0EF7A1878}"/>
              </a:ext>
            </a:extLst>
          </p:cNvPr>
          <p:cNvSpPr/>
          <p:nvPr/>
        </p:nvSpPr>
        <p:spPr>
          <a:xfrm>
            <a:off x="4899029" y="32919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8CF4EA1-7AC3-F471-AA03-7A407C57F05E}"/>
              </a:ext>
            </a:extLst>
          </p:cNvPr>
          <p:cNvSpPr/>
          <p:nvPr/>
        </p:nvSpPr>
        <p:spPr>
          <a:xfrm>
            <a:off x="4787025" y="328244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A9A0A35-0BAA-54AD-2854-58D7D6AB1D99}"/>
              </a:ext>
            </a:extLst>
          </p:cNvPr>
          <p:cNvSpPr/>
          <p:nvPr/>
        </p:nvSpPr>
        <p:spPr>
          <a:xfrm>
            <a:off x="4819856" y="326654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647CA2A-F6F2-426B-2890-9BA7DA8B405A}"/>
              </a:ext>
            </a:extLst>
          </p:cNvPr>
          <p:cNvSpPr/>
          <p:nvPr/>
        </p:nvSpPr>
        <p:spPr>
          <a:xfrm>
            <a:off x="4973130" y="329130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8A224CB-4F7A-2087-5EB8-07D7570B31A6}"/>
              </a:ext>
            </a:extLst>
          </p:cNvPr>
          <p:cNvSpPr/>
          <p:nvPr/>
        </p:nvSpPr>
        <p:spPr>
          <a:xfrm>
            <a:off x="5010742" y="328431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BE2C8EE-411C-DBB8-07FB-326FFB5FFD22}"/>
              </a:ext>
            </a:extLst>
          </p:cNvPr>
          <p:cNvSpPr/>
          <p:nvPr/>
        </p:nvSpPr>
        <p:spPr>
          <a:xfrm>
            <a:off x="4946092" y="328801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AF68BB6-762D-1422-5095-FA337DE622DF}"/>
              </a:ext>
            </a:extLst>
          </p:cNvPr>
          <p:cNvSpPr/>
          <p:nvPr/>
        </p:nvSpPr>
        <p:spPr>
          <a:xfrm rot="10800000">
            <a:off x="5333582" y="3260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E31BBEE-2A85-B9E7-5DC5-4C66CD05F82D}"/>
              </a:ext>
            </a:extLst>
          </p:cNvPr>
          <p:cNvSpPr/>
          <p:nvPr/>
        </p:nvSpPr>
        <p:spPr>
          <a:xfrm rot="10800000">
            <a:off x="5301257" y="324896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BD218A3-EA15-9513-CB9D-0933CE165819}"/>
              </a:ext>
            </a:extLst>
          </p:cNvPr>
          <p:cNvSpPr/>
          <p:nvPr/>
        </p:nvSpPr>
        <p:spPr>
          <a:xfrm rot="10800000">
            <a:off x="5274837" y="32482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A87711B-D131-83E0-18C2-77E136B2A8D4}"/>
              </a:ext>
            </a:extLst>
          </p:cNvPr>
          <p:cNvSpPr/>
          <p:nvPr/>
        </p:nvSpPr>
        <p:spPr>
          <a:xfrm rot="10800000">
            <a:off x="5386841" y="325844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1A01150-66FD-2B36-A879-2FC15DA7FEBC}"/>
              </a:ext>
            </a:extLst>
          </p:cNvPr>
          <p:cNvSpPr/>
          <p:nvPr/>
        </p:nvSpPr>
        <p:spPr>
          <a:xfrm rot="10800000">
            <a:off x="5354010" y="327544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7C2F64F-0B92-52D7-3072-29992AA21AF0}"/>
              </a:ext>
            </a:extLst>
          </p:cNvPr>
          <p:cNvSpPr/>
          <p:nvPr/>
        </p:nvSpPr>
        <p:spPr>
          <a:xfrm rot="10800000">
            <a:off x="5200736" y="324896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DCA749A-07B8-AC5B-9917-91A402518D48}"/>
              </a:ext>
            </a:extLst>
          </p:cNvPr>
          <p:cNvSpPr/>
          <p:nvPr/>
        </p:nvSpPr>
        <p:spPr>
          <a:xfrm rot="10800000">
            <a:off x="5163124" y="3256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36E1916-CE82-EA01-1ECB-1F98F9949846}"/>
              </a:ext>
            </a:extLst>
          </p:cNvPr>
          <p:cNvSpPr/>
          <p:nvPr/>
        </p:nvSpPr>
        <p:spPr>
          <a:xfrm rot="10800000">
            <a:off x="5227774" y="32524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E9BAFD9-1C38-0E96-9F8D-524C1153C196}"/>
              </a:ext>
            </a:extLst>
          </p:cNvPr>
          <p:cNvSpPr/>
          <p:nvPr/>
        </p:nvSpPr>
        <p:spPr>
          <a:xfrm rot="10800000">
            <a:off x="5672911" y="35021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5F6EC-8205-45DA-317F-4F0B6EBD9056}"/>
              </a:ext>
            </a:extLst>
          </p:cNvPr>
          <p:cNvSpPr/>
          <p:nvPr/>
        </p:nvSpPr>
        <p:spPr>
          <a:xfrm rot="10800000">
            <a:off x="5640586" y="349024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A6327D4-6A42-A37C-A28D-22078DE3B6D8}"/>
              </a:ext>
            </a:extLst>
          </p:cNvPr>
          <p:cNvSpPr/>
          <p:nvPr/>
        </p:nvSpPr>
        <p:spPr>
          <a:xfrm rot="10800000">
            <a:off x="5614166" y="34895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AD7E76-7B54-EAE0-6531-BD41899E4A53}"/>
              </a:ext>
            </a:extLst>
          </p:cNvPr>
          <p:cNvSpPr/>
          <p:nvPr/>
        </p:nvSpPr>
        <p:spPr>
          <a:xfrm rot="10800000">
            <a:off x="5726170" y="34997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D5675E0-9D8A-070C-F5E5-7D63CEEBD6E0}"/>
              </a:ext>
            </a:extLst>
          </p:cNvPr>
          <p:cNvSpPr/>
          <p:nvPr/>
        </p:nvSpPr>
        <p:spPr>
          <a:xfrm rot="10800000">
            <a:off x="5693339" y="35167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0A803C8-E59C-E504-A29B-A34CBF3B2429}"/>
              </a:ext>
            </a:extLst>
          </p:cNvPr>
          <p:cNvSpPr/>
          <p:nvPr/>
        </p:nvSpPr>
        <p:spPr>
          <a:xfrm rot="10800000">
            <a:off x="5540065" y="349024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8F5305B-E07C-3671-7311-549CE8732B78}"/>
              </a:ext>
            </a:extLst>
          </p:cNvPr>
          <p:cNvSpPr/>
          <p:nvPr/>
        </p:nvSpPr>
        <p:spPr>
          <a:xfrm rot="10800000">
            <a:off x="5502453" y="349772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F05D230-297F-17CF-A135-ECA46C876540}"/>
              </a:ext>
            </a:extLst>
          </p:cNvPr>
          <p:cNvSpPr/>
          <p:nvPr/>
        </p:nvSpPr>
        <p:spPr>
          <a:xfrm rot="10800000">
            <a:off x="5567103" y="3493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651FE711-4E82-08ED-15CE-5C65563ADC13}"/>
              </a:ext>
            </a:extLst>
          </p:cNvPr>
          <p:cNvSpPr/>
          <p:nvPr/>
        </p:nvSpPr>
        <p:spPr>
          <a:xfrm rot="10800000">
            <a:off x="5612274" y="3445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AA073B6-ACFF-F7E1-2C3E-B221D5C6DC39}"/>
              </a:ext>
            </a:extLst>
          </p:cNvPr>
          <p:cNvSpPr/>
          <p:nvPr/>
        </p:nvSpPr>
        <p:spPr>
          <a:xfrm rot="10800000">
            <a:off x="5579949" y="343340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75AF47C4-967B-A436-F4D3-55CF9E221AD0}"/>
              </a:ext>
            </a:extLst>
          </p:cNvPr>
          <p:cNvSpPr/>
          <p:nvPr/>
        </p:nvSpPr>
        <p:spPr>
          <a:xfrm rot="10800000">
            <a:off x="5553529" y="34327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6C2A575-BCAD-D925-7642-C73DABD477E0}"/>
              </a:ext>
            </a:extLst>
          </p:cNvPr>
          <p:cNvSpPr/>
          <p:nvPr/>
        </p:nvSpPr>
        <p:spPr>
          <a:xfrm rot="10800000">
            <a:off x="5665533" y="34428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5DB1474-8681-782F-0CD7-0B9B533CC6A9}"/>
              </a:ext>
            </a:extLst>
          </p:cNvPr>
          <p:cNvSpPr/>
          <p:nvPr/>
        </p:nvSpPr>
        <p:spPr>
          <a:xfrm rot="10800000">
            <a:off x="5632702" y="34598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DBE15B1-A6EA-4CDD-4D57-2398E2B5B989}"/>
              </a:ext>
            </a:extLst>
          </p:cNvPr>
          <p:cNvSpPr/>
          <p:nvPr/>
        </p:nvSpPr>
        <p:spPr>
          <a:xfrm rot="10800000">
            <a:off x="5479428" y="34334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B8C6250-06AD-439A-3940-B2BEE7F28065}"/>
              </a:ext>
            </a:extLst>
          </p:cNvPr>
          <p:cNvSpPr/>
          <p:nvPr/>
        </p:nvSpPr>
        <p:spPr>
          <a:xfrm rot="10800000">
            <a:off x="5441816" y="344088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135ACE8-37B8-BB47-E288-4E61F6B2E3A8}"/>
              </a:ext>
            </a:extLst>
          </p:cNvPr>
          <p:cNvSpPr/>
          <p:nvPr/>
        </p:nvSpPr>
        <p:spPr>
          <a:xfrm rot="10800000">
            <a:off x="5506466" y="34369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4A093AE-8A41-DBC1-DF00-B7F9FB9A9715}"/>
              </a:ext>
            </a:extLst>
          </p:cNvPr>
          <p:cNvSpPr/>
          <p:nvPr/>
        </p:nvSpPr>
        <p:spPr>
          <a:xfrm rot="10800000">
            <a:off x="5545383" y="364054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FBA6208-2FF9-6F1C-A854-134C7E81D516}"/>
              </a:ext>
            </a:extLst>
          </p:cNvPr>
          <p:cNvSpPr/>
          <p:nvPr/>
        </p:nvSpPr>
        <p:spPr>
          <a:xfrm rot="10800000">
            <a:off x="5513058" y="362868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DD4FBF7-CCBA-540D-F71A-D9180E11D5CD}"/>
              </a:ext>
            </a:extLst>
          </p:cNvPr>
          <p:cNvSpPr/>
          <p:nvPr/>
        </p:nvSpPr>
        <p:spPr>
          <a:xfrm rot="10800000">
            <a:off x="5486638" y="36280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AC47B59-5779-D0DB-641A-7F609B37BEC1}"/>
              </a:ext>
            </a:extLst>
          </p:cNvPr>
          <p:cNvSpPr/>
          <p:nvPr/>
        </p:nvSpPr>
        <p:spPr>
          <a:xfrm rot="10800000">
            <a:off x="5598642" y="36381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F70CE27-9A15-32AB-9D7B-BD8619A755BD}"/>
              </a:ext>
            </a:extLst>
          </p:cNvPr>
          <p:cNvSpPr/>
          <p:nvPr/>
        </p:nvSpPr>
        <p:spPr>
          <a:xfrm rot="10800000">
            <a:off x="5565811" y="36551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8389928-3B0D-9888-1FBF-2FD5021E1884}"/>
              </a:ext>
            </a:extLst>
          </p:cNvPr>
          <p:cNvSpPr/>
          <p:nvPr/>
        </p:nvSpPr>
        <p:spPr>
          <a:xfrm rot="10800000">
            <a:off x="5412537" y="36286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829D6289-E2D0-BC2C-1E75-4A8D79ED41AC}"/>
              </a:ext>
            </a:extLst>
          </p:cNvPr>
          <p:cNvSpPr/>
          <p:nvPr/>
        </p:nvSpPr>
        <p:spPr>
          <a:xfrm rot="10800000">
            <a:off x="5374925" y="363616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53B46B5-D2F7-1FD3-308F-055C6ECE75A4}"/>
              </a:ext>
            </a:extLst>
          </p:cNvPr>
          <p:cNvSpPr/>
          <p:nvPr/>
        </p:nvSpPr>
        <p:spPr>
          <a:xfrm rot="10800000">
            <a:off x="5439575" y="36322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4C28D02B-0430-32B8-95EA-AB31065FBF41}"/>
              </a:ext>
            </a:extLst>
          </p:cNvPr>
          <p:cNvGrpSpPr/>
          <p:nvPr/>
        </p:nvGrpSpPr>
        <p:grpSpPr>
          <a:xfrm rot="10800000">
            <a:off x="4497303" y="3606191"/>
            <a:ext cx="242005" cy="46723"/>
            <a:chOff x="7979724" y="3580291"/>
            <a:chExt cx="242005" cy="43678"/>
          </a:xfrm>
        </p:grpSpPr>
        <p:sp>
          <p:nvSpPr>
            <p:cNvPr id="983" name="Oval 982">
              <a:extLst>
                <a:ext uri="{FF2B5EF4-FFF2-40B4-BE49-F238E27FC236}">
                  <a16:creationId xmlns:a16="http://schemas.microsoft.com/office/drawing/2014/main" id="{71E8B6EE-8F9C-66A3-4983-6126249E1D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FD2D1AFA-54C9-9936-2B4B-8B6C90751A7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52CEB9F1-FF8B-F8B0-7B17-7317F25865A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87CE3E0B-F1C8-4BF0-5D15-D4A9E11A4F7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990957C0-4202-ADDB-59C7-07D3203511B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D8591AF7-5444-FC06-A9DD-57B942D661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B8019363-C7C0-2DAC-8303-E56206DF19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Oval 989">
              <a:extLst>
                <a:ext uri="{FF2B5EF4-FFF2-40B4-BE49-F238E27FC236}">
                  <a16:creationId xmlns:a16="http://schemas.microsoft.com/office/drawing/2014/main" id="{6466A219-DA67-11D2-2804-417AE94037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77E5288C-BC00-3C8F-7B23-1CE17C4CC941}"/>
              </a:ext>
            </a:extLst>
          </p:cNvPr>
          <p:cNvGrpSpPr/>
          <p:nvPr/>
        </p:nvGrpSpPr>
        <p:grpSpPr>
          <a:xfrm>
            <a:off x="4426146" y="3607007"/>
            <a:ext cx="242005" cy="43678"/>
            <a:chOff x="7979724" y="3580291"/>
            <a:chExt cx="242005" cy="43678"/>
          </a:xfrm>
        </p:grpSpPr>
        <p:sp>
          <p:nvSpPr>
            <p:cNvPr id="975" name="Oval 974">
              <a:extLst>
                <a:ext uri="{FF2B5EF4-FFF2-40B4-BE49-F238E27FC236}">
                  <a16:creationId xmlns:a16="http://schemas.microsoft.com/office/drawing/2014/main" id="{C9786255-3F8A-30C6-9833-E16F5C206E0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Oval 975">
              <a:extLst>
                <a:ext uri="{FF2B5EF4-FFF2-40B4-BE49-F238E27FC236}">
                  <a16:creationId xmlns:a16="http://schemas.microsoft.com/office/drawing/2014/main" id="{8BFF70B4-DC45-5278-15C3-55ECD7418AB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Oval 976">
              <a:extLst>
                <a:ext uri="{FF2B5EF4-FFF2-40B4-BE49-F238E27FC236}">
                  <a16:creationId xmlns:a16="http://schemas.microsoft.com/office/drawing/2014/main" id="{87A561B3-F70D-DBEF-5867-26EEBCB491F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Oval 977">
              <a:extLst>
                <a:ext uri="{FF2B5EF4-FFF2-40B4-BE49-F238E27FC236}">
                  <a16:creationId xmlns:a16="http://schemas.microsoft.com/office/drawing/2014/main" id="{E4602C8B-634D-AD2B-420E-D780F989A1E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3743A23A-8C50-E1F7-6DD4-92415610AC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BBC8614E-867C-2F4B-9E85-A5A671AF99B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8387CD6D-591E-002A-1C2C-205B0551DD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C0C5E8BC-4084-1D89-924F-F8A09EABF1B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A92E5CE4-37F6-E3B0-7195-05C56A75ACFF}"/>
              </a:ext>
            </a:extLst>
          </p:cNvPr>
          <p:cNvGrpSpPr/>
          <p:nvPr/>
        </p:nvGrpSpPr>
        <p:grpSpPr>
          <a:xfrm rot="10800000">
            <a:off x="4738346" y="3609367"/>
            <a:ext cx="242005" cy="46723"/>
            <a:chOff x="7979724" y="3580291"/>
            <a:chExt cx="242005" cy="43678"/>
          </a:xfrm>
        </p:grpSpPr>
        <p:sp>
          <p:nvSpPr>
            <p:cNvPr id="967" name="Oval 966">
              <a:extLst>
                <a:ext uri="{FF2B5EF4-FFF2-40B4-BE49-F238E27FC236}">
                  <a16:creationId xmlns:a16="http://schemas.microsoft.com/office/drawing/2014/main" id="{E78E6DFC-E338-8020-9133-F2A025900C2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Oval 967">
              <a:extLst>
                <a:ext uri="{FF2B5EF4-FFF2-40B4-BE49-F238E27FC236}">
                  <a16:creationId xmlns:a16="http://schemas.microsoft.com/office/drawing/2014/main" id="{ABF073D3-7E2C-6112-4AA9-FF227D370D2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Oval 968">
              <a:extLst>
                <a:ext uri="{FF2B5EF4-FFF2-40B4-BE49-F238E27FC236}">
                  <a16:creationId xmlns:a16="http://schemas.microsoft.com/office/drawing/2014/main" id="{B47FF9CC-506E-7748-5D62-04BD3EBA19D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Oval 969">
              <a:extLst>
                <a:ext uri="{FF2B5EF4-FFF2-40B4-BE49-F238E27FC236}">
                  <a16:creationId xmlns:a16="http://schemas.microsoft.com/office/drawing/2014/main" id="{695D3488-B96D-A153-4DF0-17A39597AC2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Oval 970">
              <a:extLst>
                <a:ext uri="{FF2B5EF4-FFF2-40B4-BE49-F238E27FC236}">
                  <a16:creationId xmlns:a16="http://schemas.microsoft.com/office/drawing/2014/main" id="{0486F84D-1F88-7B68-3394-CBB90E89755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090FADDF-4627-4DAA-EA8F-D1ADAA742CE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F7EABAF6-02DA-6A53-03CB-829A1FB811E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Oval 973">
              <a:extLst>
                <a:ext uri="{FF2B5EF4-FFF2-40B4-BE49-F238E27FC236}">
                  <a16:creationId xmlns:a16="http://schemas.microsoft.com/office/drawing/2014/main" id="{9D17011C-F1BC-7DAB-AB7F-FFEA6E9829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1DC48FE2-FB91-78F0-FB37-67C8F656C9E7}"/>
              </a:ext>
            </a:extLst>
          </p:cNvPr>
          <p:cNvGrpSpPr/>
          <p:nvPr/>
        </p:nvGrpSpPr>
        <p:grpSpPr>
          <a:xfrm rot="11689693">
            <a:off x="4667189" y="3610183"/>
            <a:ext cx="242005" cy="43678"/>
            <a:chOff x="7979724" y="3580291"/>
            <a:chExt cx="242005" cy="43678"/>
          </a:xfrm>
        </p:grpSpPr>
        <p:sp>
          <p:nvSpPr>
            <p:cNvPr id="959" name="Oval 958">
              <a:extLst>
                <a:ext uri="{FF2B5EF4-FFF2-40B4-BE49-F238E27FC236}">
                  <a16:creationId xmlns:a16="http://schemas.microsoft.com/office/drawing/2014/main" id="{9071AA3D-558A-6F5A-5E0C-1DD40372E6A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Oval 959">
              <a:extLst>
                <a:ext uri="{FF2B5EF4-FFF2-40B4-BE49-F238E27FC236}">
                  <a16:creationId xmlns:a16="http://schemas.microsoft.com/office/drawing/2014/main" id="{653C9E82-43B3-BF82-C6D2-F9EA2A471AF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Oval 960">
              <a:extLst>
                <a:ext uri="{FF2B5EF4-FFF2-40B4-BE49-F238E27FC236}">
                  <a16:creationId xmlns:a16="http://schemas.microsoft.com/office/drawing/2014/main" id="{B836776E-9E7C-8227-682A-6CFB03069E6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 name="Oval 961">
              <a:extLst>
                <a:ext uri="{FF2B5EF4-FFF2-40B4-BE49-F238E27FC236}">
                  <a16:creationId xmlns:a16="http://schemas.microsoft.com/office/drawing/2014/main" id="{FD842187-8575-B70A-F358-1657B19A1C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Oval 962">
              <a:extLst>
                <a:ext uri="{FF2B5EF4-FFF2-40B4-BE49-F238E27FC236}">
                  <a16:creationId xmlns:a16="http://schemas.microsoft.com/office/drawing/2014/main" id="{ACDD5660-02E4-B755-410B-D27EA677FC3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Oval 963">
              <a:extLst>
                <a:ext uri="{FF2B5EF4-FFF2-40B4-BE49-F238E27FC236}">
                  <a16:creationId xmlns:a16="http://schemas.microsoft.com/office/drawing/2014/main" id="{31CAB154-182E-6837-BE6B-1EB8ACAD9D7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Oval 964">
              <a:extLst>
                <a:ext uri="{FF2B5EF4-FFF2-40B4-BE49-F238E27FC236}">
                  <a16:creationId xmlns:a16="http://schemas.microsoft.com/office/drawing/2014/main" id="{58274434-784B-DCF2-A9FE-6607F3B9AB0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Oval 965">
              <a:extLst>
                <a:ext uri="{FF2B5EF4-FFF2-40B4-BE49-F238E27FC236}">
                  <a16:creationId xmlns:a16="http://schemas.microsoft.com/office/drawing/2014/main" id="{7F74F5BE-ABEF-7848-2D15-ACA2083B1CD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7BBA161D-57B9-324B-C4DB-A7D9114E8CFF}"/>
              </a:ext>
            </a:extLst>
          </p:cNvPr>
          <p:cNvGrpSpPr/>
          <p:nvPr/>
        </p:nvGrpSpPr>
        <p:grpSpPr>
          <a:xfrm rot="21292958">
            <a:off x="4914643" y="3610207"/>
            <a:ext cx="242005" cy="46723"/>
            <a:chOff x="7979724" y="3580291"/>
            <a:chExt cx="242005" cy="43678"/>
          </a:xfrm>
        </p:grpSpPr>
        <p:sp>
          <p:nvSpPr>
            <p:cNvPr id="951" name="Oval 950">
              <a:extLst>
                <a:ext uri="{FF2B5EF4-FFF2-40B4-BE49-F238E27FC236}">
                  <a16:creationId xmlns:a16="http://schemas.microsoft.com/office/drawing/2014/main" id="{F6FACC4D-53EC-ADF5-5CF5-9D016785AF7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Oval 951">
              <a:extLst>
                <a:ext uri="{FF2B5EF4-FFF2-40B4-BE49-F238E27FC236}">
                  <a16:creationId xmlns:a16="http://schemas.microsoft.com/office/drawing/2014/main" id="{832999C6-A11A-5CE5-7807-4AA87C63C5A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Oval 952">
              <a:extLst>
                <a:ext uri="{FF2B5EF4-FFF2-40B4-BE49-F238E27FC236}">
                  <a16:creationId xmlns:a16="http://schemas.microsoft.com/office/drawing/2014/main" id="{2267ABE6-7F86-3CF6-82B5-722ED2F068B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Oval 953">
              <a:extLst>
                <a:ext uri="{FF2B5EF4-FFF2-40B4-BE49-F238E27FC236}">
                  <a16:creationId xmlns:a16="http://schemas.microsoft.com/office/drawing/2014/main" id="{39B56F58-9617-B679-FB45-5569A33DB13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5" name="Oval 954">
              <a:extLst>
                <a:ext uri="{FF2B5EF4-FFF2-40B4-BE49-F238E27FC236}">
                  <a16:creationId xmlns:a16="http://schemas.microsoft.com/office/drawing/2014/main" id="{12AA0507-F86E-4DAA-257A-D4C16F0234F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Oval 955">
              <a:extLst>
                <a:ext uri="{FF2B5EF4-FFF2-40B4-BE49-F238E27FC236}">
                  <a16:creationId xmlns:a16="http://schemas.microsoft.com/office/drawing/2014/main" id="{969B7350-5AD3-CCE0-475F-DDB5140DCA5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Oval 956">
              <a:extLst>
                <a:ext uri="{FF2B5EF4-FFF2-40B4-BE49-F238E27FC236}">
                  <a16:creationId xmlns:a16="http://schemas.microsoft.com/office/drawing/2014/main" id="{88424E45-525C-CE79-4DC0-B35D3A27A20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Oval 957">
              <a:extLst>
                <a:ext uri="{FF2B5EF4-FFF2-40B4-BE49-F238E27FC236}">
                  <a16:creationId xmlns:a16="http://schemas.microsoft.com/office/drawing/2014/main" id="{6DABD6F4-97AF-7B13-2CF1-2A4CF53F2A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0907460D-5A0A-C52D-8A63-BF61B68BFAAC}"/>
              </a:ext>
            </a:extLst>
          </p:cNvPr>
          <p:cNvGrpSpPr/>
          <p:nvPr/>
        </p:nvGrpSpPr>
        <p:grpSpPr>
          <a:xfrm>
            <a:off x="4843486" y="3611023"/>
            <a:ext cx="242005" cy="43678"/>
            <a:chOff x="7979724" y="3580291"/>
            <a:chExt cx="242005" cy="43678"/>
          </a:xfrm>
        </p:grpSpPr>
        <p:sp>
          <p:nvSpPr>
            <p:cNvPr id="943" name="Oval 942">
              <a:extLst>
                <a:ext uri="{FF2B5EF4-FFF2-40B4-BE49-F238E27FC236}">
                  <a16:creationId xmlns:a16="http://schemas.microsoft.com/office/drawing/2014/main" id="{FEBE5525-CD81-1EA6-2973-31DA90DA12D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Oval 943">
              <a:extLst>
                <a:ext uri="{FF2B5EF4-FFF2-40B4-BE49-F238E27FC236}">
                  <a16:creationId xmlns:a16="http://schemas.microsoft.com/office/drawing/2014/main" id="{FE6D4787-E468-DADE-1FF1-C0E92B23BFD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a:extLst>
                <a:ext uri="{FF2B5EF4-FFF2-40B4-BE49-F238E27FC236}">
                  <a16:creationId xmlns:a16="http://schemas.microsoft.com/office/drawing/2014/main" id="{C1AD2661-C911-7FF0-F7EB-9D1CB0C852A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C721AEE4-9D80-029D-602F-7AAC4375EA2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146622B6-8CFB-2A97-798D-9CF1260EB1B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064C4001-503E-ED3B-F2EC-68B9F65F54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AB26E797-81DB-BDF0-622E-A6A9BEEC6D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a:extLst>
                <a:ext uri="{FF2B5EF4-FFF2-40B4-BE49-F238E27FC236}">
                  <a16:creationId xmlns:a16="http://schemas.microsoft.com/office/drawing/2014/main" id="{9EAAD34F-6D9A-62F5-07DF-AB46EC20174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062E2294-D41A-13FF-2FBD-64D25EE13F2D}"/>
              </a:ext>
            </a:extLst>
          </p:cNvPr>
          <p:cNvGrpSpPr/>
          <p:nvPr/>
        </p:nvGrpSpPr>
        <p:grpSpPr>
          <a:xfrm rot="10800000">
            <a:off x="5155686" y="3613383"/>
            <a:ext cx="242005" cy="46723"/>
            <a:chOff x="7979724" y="3580291"/>
            <a:chExt cx="242005" cy="43678"/>
          </a:xfrm>
        </p:grpSpPr>
        <p:sp>
          <p:nvSpPr>
            <p:cNvPr id="935" name="Oval 934">
              <a:extLst>
                <a:ext uri="{FF2B5EF4-FFF2-40B4-BE49-F238E27FC236}">
                  <a16:creationId xmlns:a16="http://schemas.microsoft.com/office/drawing/2014/main" id="{D6543980-A739-8709-5C55-E3A9BBCEAF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F1187194-FE37-E78B-03F3-60C091DADD4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5032F10C-9AD7-AD4B-428E-94F8770EFA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E0EDDCB9-3743-AEAD-4302-CAF733ACFC1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7D7E3939-8359-C7B9-D0D4-5BE557A12CA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9C1DD590-067E-B9CC-A9DE-A310EA1B37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Oval 940">
              <a:extLst>
                <a:ext uri="{FF2B5EF4-FFF2-40B4-BE49-F238E27FC236}">
                  <a16:creationId xmlns:a16="http://schemas.microsoft.com/office/drawing/2014/main" id="{A632F5AC-F70D-DFEF-514F-53392EA039B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2" name="Oval 941">
              <a:extLst>
                <a:ext uri="{FF2B5EF4-FFF2-40B4-BE49-F238E27FC236}">
                  <a16:creationId xmlns:a16="http://schemas.microsoft.com/office/drawing/2014/main" id="{193D2B10-196E-E2E7-F045-B0B668764A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1158A53E-4B47-7BC5-3B17-0564D1AAA8AB}"/>
              </a:ext>
            </a:extLst>
          </p:cNvPr>
          <p:cNvGrpSpPr/>
          <p:nvPr/>
        </p:nvGrpSpPr>
        <p:grpSpPr>
          <a:xfrm>
            <a:off x="5084529" y="3614199"/>
            <a:ext cx="242005" cy="43678"/>
            <a:chOff x="7979724" y="3580291"/>
            <a:chExt cx="242005" cy="43678"/>
          </a:xfrm>
        </p:grpSpPr>
        <p:sp>
          <p:nvSpPr>
            <p:cNvPr id="927" name="Oval 926">
              <a:extLst>
                <a:ext uri="{FF2B5EF4-FFF2-40B4-BE49-F238E27FC236}">
                  <a16:creationId xmlns:a16="http://schemas.microsoft.com/office/drawing/2014/main" id="{DD3BCDD9-CDED-2313-F9FB-AD2E4B94E6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CC1C34E2-07F6-F25E-C442-4344CC515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9A07B19A-B69C-0A37-0497-695EF780A8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D789CC5C-068C-BC44-E23B-46BFBEB043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EE06C16C-0A73-D300-8CE5-888D0B036D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A22DF067-57F4-A175-C0BD-0CE769CFC1F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0C73959E-E6C8-AB1B-1848-A517A5A8ACE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a:extLst>
                <a:ext uri="{FF2B5EF4-FFF2-40B4-BE49-F238E27FC236}">
                  <a16:creationId xmlns:a16="http://schemas.microsoft.com/office/drawing/2014/main" id="{2AE29857-0CAD-385D-419D-BCC647A5960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05E1FC5D-0DF4-66C9-8456-0CC953D77451}"/>
              </a:ext>
            </a:extLst>
          </p:cNvPr>
          <p:cNvGrpSpPr/>
          <p:nvPr/>
        </p:nvGrpSpPr>
        <p:grpSpPr>
          <a:xfrm rot="10800000">
            <a:off x="3479236" y="3120271"/>
            <a:ext cx="242005" cy="46723"/>
            <a:chOff x="7979724" y="3580291"/>
            <a:chExt cx="242005" cy="43678"/>
          </a:xfrm>
        </p:grpSpPr>
        <p:sp>
          <p:nvSpPr>
            <p:cNvPr id="919" name="Oval 918">
              <a:extLst>
                <a:ext uri="{FF2B5EF4-FFF2-40B4-BE49-F238E27FC236}">
                  <a16:creationId xmlns:a16="http://schemas.microsoft.com/office/drawing/2014/main" id="{5A2EF416-E5C7-BCCF-50D7-CCF03B16F45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6906A653-62E0-1A93-BE44-69CF72B087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582F0C35-985C-9CAC-FD26-61FEFC7357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9108B534-4008-20D5-D778-2E3F11FB4C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46BDCD1A-C51A-28F2-D6D2-0DB502DD6F9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09E6CA56-E638-192B-B7E7-3C5E04D4CD9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A4BBDB54-6A68-C9B5-CD94-3CF2B1D1696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EE89A847-4AB4-DB23-D9DF-5D4A7567F9E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7C10C38-5EBD-754F-82D1-983760EA6D23}"/>
              </a:ext>
            </a:extLst>
          </p:cNvPr>
          <p:cNvGrpSpPr/>
          <p:nvPr/>
        </p:nvGrpSpPr>
        <p:grpSpPr>
          <a:xfrm>
            <a:off x="3408079" y="3121087"/>
            <a:ext cx="242005" cy="43678"/>
            <a:chOff x="7979724" y="3580291"/>
            <a:chExt cx="242005" cy="43678"/>
          </a:xfrm>
        </p:grpSpPr>
        <p:sp>
          <p:nvSpPr>
            <p:cNvPr id="911" name="Oval 910">
              <a:extLst>
                <a:ext uri="{FF2B5EF4-FFF2-40B4-BE49-F238E27FC236}">
                  <a16:creationId xmlns:a16="http://schemas.microsoft.com/office/drawing/2014/main" id="{6B03EC69-792D-718A-6513-34E522488AA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97297DB4-DB56-66D1-61B1-972083DA8D4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6357181F-686D-D0B4-2787-453872E1F4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630CEB63-F31F-B5D5-6ABE-4AE985EB5E8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599F81D0-A3B0-A76B-5120-A047BB53CA0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2904C5A2-50A0-C174-9442-A0698469F62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F4CDC42A-6242-2E4E-C3C4-FFC8EB6714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Oval 917">
              <a:extLst>
                <a:ext uri="{FF2B5EF4-FFF2-40B4-BE49-F238E27FC236}">
                  <a16:creationId xmlns:a16="http://schemas.microsoft.com/office/drawing/2014/main" id="{1F5BE0F8-B238-99E9-41FE-127444685E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6F0B37B-CD1F-AD06-80A7-B337A10A7270}"/>
              </a:ext>
            </a:extLst>
          </p:cNvPr>
          <p:cNvGrpSpPr/>
          <p:nvPr/>
        </p:nvGrpSpPr>
        <p:grpSpPr>
          <a:xfrm rot="10800000">
            <a:off x="3720279" y="3123447"/>
            <a:ext cx="242005" cy="46723"/>
            <a:chOff x="7979724" y="3580291"/>
            <a:chExt cx="242005" cy="43678"/>
          </a:xfrm>
        </p:grpSpPr>
        <p:sp>
          <p:nvSpPr>
            <p:cNvPr id="903" name="Oval 902">
              <a:extLst>
                <a:ext uri="{FF2B5EF4-FFF2-40B4-BE49-F238E27FC236}">
                  <a16:creationId xmlns:a16="http://schemas.microsoft.com/office/drawing/2014/main" id="{E7878257-C128-A0EC-A53A-392664D17B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56CC4B76-5465-AB3E-A376-C73B58A63B9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F69333B9-A121-310D-7BC0-BDD9631D0BA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79A834A0-AEE6-EEF1-A262-1DD6982D53B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A910941D-F770-D990-7966-D225F515745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Oval 907">
              <a:extLst>
                <a:ext uri="{FF2B5EF4-FFF2-40B4-BE49-F238E27FC236}">
                  <a16:creationId xmlns:a16="http://schemas.microsoft.com/office/drawing/2014/main" id="{8E876DEB-1E78-67C9-F9B3-4884D91857D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Oval 908">
              <a:extLst>
                <a:ext uri="{FF2B5EF4-FFF2-40B4-BE49-F238E27FC236}">
                  <a16:creationId xmlns:a16="http://schemas.microsoft.com/office/drawing/2014/main" id="{739E440C-5475-0EDC-22D7-C001AE94A67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Oval 909">
              <a:extLst>
                <a:ext uri="{FF2B5EF4-FFF2-40B4-BE49-F238E27FC236}">
                  <a16:creationId xmlns:a16="http://schemas.microsoft.com/office/drawing/2014/main" id="{668A13C9-924A-A9AE-47A7-1EB1464761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643B3F0-AA65-5B1E-87BD-6E7A4B67FCD5}"/>
              </a:ext>
            </a:extLst>
          </p:cNvPr>
          <p:cNvGrpSpPr/>
          <p:nvPr/>
        </p:nvGrpSpPr>
        <p:grpSpPr>
          <a:xfrm rot="11689693">
            <a:off x="3649122" y="3124263"/>
            <a:ext cx="242005" cy="43678"/>
            <a:chOff x="7979724" y="3580291"/>
            <a:chExt cx="242005" cy="43678"/>
          </a:xfrm>
        </p:grpSpPr>
        <p:sp>
          <p:nvSpPr>
            <p:cNvPr id="895" name="Oval 894">
              <a:extLst>
                <a:ext uri="{FF2B5EF4-FFF2-40B4-BE49-F238E27FC236}">
                  <a16:creationId xmlns:a16="http://schemas.microsoft.com/office/drawing/2014/main" id="{F32EDDF6-6B22-AE31-BFF3-BD6F2E34066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8B0C0026-98E8-2121-D86C-74F3D606C9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250AA526-4EB9-B22C-B6F2-2993202D6B8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7118C751-970D-1DE3-B86A-021D29BC91D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E2858CE7-CA62-69CD-45F3-DD53DC2FCF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DA4B2EFC-7BB6-9C14-AB53-C605493B858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F8E5EFEA-ECE6-0AD6-8D0E-202DE5192C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Oval 901">
              <a:extLst>
                <a:ext uri="{FF2B5EF4-FFF2-40B4-BE49-F238E27FC236}">
                  <a16:creationId xmlns:a16="http://schemas.microsoft.com/office/drawing/2014/main" id="{0B75F0D0-B9E9-B0F5-BBDB-4D588F05D1F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7CA2F1B5-6C9F-F0A4-6FE7-8A00C3834EA6}"/>
              </a:ext>
            </a:extLst>
          </p:cNvPr>
          <p:cNvGrpSpPr/>
          <p:nvPr/>
        </p:nvGrpSpPr>
        <p:grpSpPr>
          <a:xfrm rot="21292958">
            <a:off x="3896576" y="3124287"/>
            <a:ext cx="242005" cy="46723"/>
            <a:chOff x="7979724" y="3580291"/>
            <a:chExt cx="242005" cy="43678"/>
          </a:xfrm>
        </p:grpSpPr>
        <p:sp>
          <p:nvSpPr>
            <p:cNvPr id="887" name="Oval 886">
              <a:extLst>
                <a:ext uri="{FF2B5EF4-FFF2-40B4-BE49-F238E27FC236}">
                  <a16:creationId xmlns:a16="http://schemas.microsoft.com/office/drawing/2014/main" id="{A4B6F43D-684F-9B4B-C800-B3A0BBFB904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0BAF530D-3D51-C2D3-260B-66A75F3DF33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30DDD458-29C5-41E6-BE4E-23262457F86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1F475AFE-AE87-32E0-47B3-8FC263C953A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1E83180D-8500-7F80-E88D-86AEAF0A9D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FC104D8B-1152-9F53-706B-E8E392DB1B9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5D00C886-5789-F515-5C8D-BAB01333200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EA8361EC-8C7E-4814-A02F-D7007E8C6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5CBAF8E-E9DD-73D4-E337-6410D7BD5DBC}"/>
              </a:ext>
            </a:extLst>
          </p:cNvPr>
          <p:cNvGrpSpPr/>
          <p:nvPr/>
        </p:nvGrpSpPr>
        <p:grpSpPr>
          <a:xfrm>
            <a:off x="3825419" y="3125103"/>
            <a:ext cx="242005" cy="43678"/>
            <a:chOff x="7979724" y="3580291"/>
            <a:chExt cx="242005" cy="43678"/>
          </a:xfrm>
        </p:grpSpPr>
        <p:sp>
          <p:nvSpPr>
            <p:cNvPr id="879" name="Oval 878">
              <a:extLst>
                <a:ext uri="{FF2B5EF4-FFF2-40B4-BE49-F238E27FC236}">
                  <a16:creationId xmlns:a16="http://schemas.microsoft.com/office/drawing/2014/main" id="{53DEC11C-57C9-08BB-8C78-1DC84D7C57B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9759587C-2286-DAA2-C281-772DB06DE2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3F1403A2-4A32-1506-77FC-37E6498BCD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AE764945-D2E3-0DAE-1BF6-D970602B27E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F225E190-83EA-F3EE-B8A1-B3DBBFF378B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63655EB6-3FC9-9048-05D3-C26845498D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0E60394E-9C77-F867-A946-70BF016FD6C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Oval 885">
              <a:extLst>
                <a:ext uri="{FF2B5EF4-FFF2-40B4-BE49-F238E27FC236}">
                  <a16:creationId xmlns:a16="http://schemas.microsoft.com/office/drawing/2014/main" id="{A21C7694-1EBB-752B-C2A7-DBA2D19D10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8C64FE19-EAE3-FD35-9E21-CF4F3DECCB74}"/>
              </a:ext>
            </a:extLst>
          </p:cNvPr>
          <p:cNvGrpSpPr/>
          <p:nvPr/>
        </p:nvGrpSpPr>
        <p:grpSpPr>
          <a:xfrm rot="10800000">
            <a:off x="4137619" y="3127463"/>
            <a:ext cx="242005" cy="46723"/>
            <a:chOff x="7979724" y="3580291"/>
            <a:chExt cx="242005" cy="43678"/>
          </a:xfrm>
        </p:grpSpPr>
        <p:sp>
          <p:nvSpPr>
            <p:cNvPr id="871" name="Oval 870">
              <a:extLst>
                <a:ext uri="{FF2B5EF4-FFF2-40B4-BE49-F238E27FC236}">
                  <a16:creationId xmlns:a16="http://schemas.microsoft.com/office/drawing/2014/main" id="{36A14E9E-6CE8-7AD1-7374-BF282B9265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434B0CE7-F4A0-54F0-F528-E0A522D17E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5666CFCF-FF73-6873-4B93-3FFD19552E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9F14861E-CF6E-2551-8C91-0A79FD2381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05D0AC10-8CDD-37AD-0679-BB97BFDEFCB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Oval 875">
              <a:extLst>
                <a:ext uri="{FF2B5EF4-FFF2-40B4-BE49-F238E27FC236}">
                  <a16:creationId xmlns:a16="http://schemas.microsoft.com/office/drawing/2014/main" id="{A5C1A03C-1080-11A2-CFCD-993DEA7A377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Oval 876">
              <a:extLst>
                <a:ext uri="{FF2B5EF4-FFF2-40B4-BE49-F238E27FC236}">
                  <a16:creationId xmlns:a16="http://schemas.microsoft.com/office/drawing/2014/main" id="{A383932B-194F-DA83-6234-14ED52C204F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Oval 877">
              <a:extLst>
                <a:ext uri="{FF2B5EF4-FFF2-40B4-BE49-F238E27FC236}">
                  <a16:creationId xmlns:a16="http://schemas.microsoft.com/office/drawing/2014/main" id="{1606867C-E456-099E-2136-C26144FB6A9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3D47190C-4B9F-51D9-894F-143234890F25}"/>
              </a:ext>
            </a:extLst>
          </p:cNvPr>
          <p:cNvGrpSpPr/>
          <p:nvPr/>
        </p:nvGrpSpPr>
        <p:grpSpPr>
          <a:xfrm>
            <a:off x="4066462" y="3128279"/>
            <a:ext cx="242005" cy="43678"/>
            <a:chOff x="7979724" y="3580291"/>
            <a:chExt cx="242005" cy="43678"/>
          </a:xfrm>
        </p:grpSpPr>
        <p:sp>
          <p:nvSpPr>
            <p:cNvPr id="863" name="Oval 862">
              <a:extLst>
                <a:ext uri="{FF2B5EF4-FFF2-40B4-BE49-F238E27FC236}">
                  <a16:creationId xmlns:a16="http://schemas.microsoft.com/office/drawing/2014/main" id="{34293B81-6832-4C6D-60B2-D61B3D2CEF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C6DECEBB-AA7B-E614-1C4E-64FBDCEB67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C9943288-71E9-EEDD-186F-31546C33725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2DC5BCC9-F9A3-25A7-1A64-871C851DFD3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7F91E747-0E13-00F2-149D-0A764F3AB4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26F35543-9134-DD02-2BC4-F12B7500AA8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7D384662-C3F7-F4C1-68F5-A1CD797AA78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Oval 869">
              <a:extLst>
                <a:ext uri="{FF2B5EF4-FFF2-40B4-BE49-F238E27FC236}">
                  <a16:creationId xmlns:a16="http://schemas.microsoft.com/office/drawing/2014/main" id="{06163740-A5B6-EAED-EEE1-33C65DE21E4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E4CFF966-E29F-1082-A6C1-9C80D18F8E91}"/>
              </a:ext>
            </a:extLst>
          </p:cNvPr>
          <p:cNvGrpSpPr/>
          <p:nvPr/>
        </p:nvGrpSpPr>
        <p:grpSpPr>
          <a:xfrm rot="10800000">
            <a:off x="3142461" y="3412413"/>
            <a:ext cx="242005" cy="46723"/>
            <a:chOff x="7979724" y="3580291"/>
            <a:chExt cx="242005" cy="43678"/>
          </a:xfrm>
        </p:grpSpPr>
        <p:sp>
          <p:nvSpPr>
            <p:cNvPr id="855" name="Oval 854">
              <a:extLst>
                <a:ext uri="{FF2B5EF4-FFF2-40B4-BE49-F238E27FC236}">
                  <a16:creationId xmlns:a16="http://schemas.microsoft.com/office/drawing/2014/main" id="{3F076205-7302-DBBA-833E-79C323DAA4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73463D94-C010-B04E-E4C4-744A5FD0376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B9672ED0-EFBD-B922-05A5-A8715BAE6AC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8D13C522-8149-E5DA-D811-1690FD07B8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C9FD299B-12CF-D259-2BF8-31B064043C7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2AF89CA3-D3AC-2F3B-DF3E-C256B7D175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B55C00D6-14F2-D1B1-ADB4-8E73221C0BF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Oval 861">
              <a:extLst>
                <a:ext uri="{FF2B5EF4-FFF2-40B4-BE49-F238E27FC236}">
                  <a16:creationId xmlns:a16="http://schemas.microsoft.com/office/drawing/2014/main" id="{0A796F42-9A53-88D9-8E08-BDE8562B2E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9865BE8A-19E4-1A01-1E61-4F718F419CA3}"/>
              </a:ext>
            </a:extLst>
          </p:cNvPr>
          <p:cNvGrpSpPr/>
          <p:nvPr/>
        </p:nvGrpSpPr>
        <p:grpSpPr>
          <a:xfrm>
            <a:off x="3071304" y="3413229"/>
            <a:ext cx="242005" cy="43678"/>
            <a:chOff x="7979724" y="3580291"/>
            <a:chExt cx="242005" cy="43678"/>
          </a:xfrm>
        </p:grpSpPr>
        <p:sp>
          <p:nvSpPr>
            <p:cNvPr id="847" name="Oval 846">
              <a:extLst>
                <a:ext uri="{FF2B5EF4-FFF2-40B4-BE49-F238E27FC236}">
                  <a16:creationId xmlns:a16="http://schemas.microsoft.com/office/drawing/2014/main" id="{55DC7858-CCF5-716A-0ACB-9C6ED5BCFF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C85A2D0C-CF96-CAA6-0DE5-4BC33031C68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77B8E38F-125E-3BC2-A2BA-D7C2F87219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746E19D8-D574-2812-797D-87E019E3197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1A054C41-CDE4-F2B6-EDE3-BBB91D3BE1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2C59010B-0F64-3620-B5B1-CD8C9288A77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E2430C3E-96FD-48A0-CB43-2354AE9AC5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Oval 853">
              <a:extLst>
                <a:ext uri="{FF2B5EF4-FFF2-40B4-BE49-F238E27FC236}">
                  <a16:creationId xmlns:a16="http://schemas.microsoft.com/office/drawing/2014/main" id="{AB7520F4-E4CD-A0E5-1D41-DA8B27F956A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67A7DFAE-D154-3686-8300-C753FFF54647}"/>
              </a:ext>
            </a:extLst>
          </p:cNvPr>
          <p:cNvGrpSpPr/>
          <p:nvPr/>
        </p:nvGrpSpPr>
        <p:grpSpPr>
          <a:xfrm rot="10800000">
            <a:off x="3383504" y="3415589"/>
            <a:ext cx="242005" cy="46723"/>
            <a:chOff x="7979724" y="3580291"/>
            <a:chExt cx="242005" cy="43678"/>
          </a:xfrm>
        </p:grpSpPr>
        <p:sp>
          <p:nvSpPr>
            <p:cNvPr id="839" name="Oval 838">
              <a:extLst>
                <a:ext uri="{FF2B5EF4-FFF2-40B4-BE49-F238E27FC236}">
                  <a16:creationId xmlns:a16="http://schemas.microsoft.com/office/drawing/2014/main" id="{8FDB924A-3A00-0C59-EDBB-D37D662D86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487892DC-2D4F-7403-CC18-037922CB5AD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823E08C1-75E8-F9E7-F4C6-CDD18610F5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Oval 841">
              <a:extLst>
                <a:ext uri="{FF2B5EF4-FFF2-40B4-BE49-F238E27FC236}">
                  <a16:creationId xmlns:a16="http://schemas.microsoft.com/office/drawing/2014/main" id="{55276022-A3C4-F002-00BA-2DEBF7E2D5E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Oval 842">
              <a:extLst>
                <a:ext uri="{FF2B5EF4-FFF2-40B4-BE49-F238E27FC236}">
                  <a16:creationId xmlns:a16="http://schemas.microsoft.com/office/drawing/2014/main" id="{D314FFDA-428F-FC68-894E-1FAFA890E9F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Oval 843">
              <a:extLst>
                <a:ext uri="{FF2B5EF4-FFF2-40B4-BE49-F238E27FC236}">
                  <a16:creationId xmlns:a16="http://schemas.microsoft.com/office/drawing/2014/main" id="{8EEFB3BB-0B59-303F-B574-DAE97521BF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Oval 844">
              <a:extLst>
                <a:ext uri="{FF2B5EF4-FFF2-40B4-BE49-F238E27FC236}">
                  <a16:creationId xmlns:a16="http://schemas.microsoft.com/office/drawing/2014/main" id="{49DF7503-279C-8AFC-53A2-D13CBEAB47D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Oval 845">
              <a:extLst>
                <a:ext uri="{FF2B5EF4-FFF2-40B4-BE49-F238E27FC236}">
                  <a16:creationId xmlns:a16="http://schemas.microsoft.com/office/drawing/2014/main" id="{680E70A9-DAD2-7416-B1E7-95B9CAC56F9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9B8A5A37-3682-5D26-F487-D12D8E60FCC3}"/>
              </a:ext>
            </a:extLst>
          </p:cNvPr>
          <p:cNvGrpSpPr/>
          <p:nvPr/>
        </p:nvGrpSpPr>
        <p:grpSpPr>
          <a:xfrm rot="11689693">
            <a:off x="3312347" y="3416405"/>
            <a:ext cx="242005" cy="43678"/>
            <a:chOff x="7979724" y="3580291"/>
            <a:chExt cx="242005" cy="43678"/>
          </a:xfrm>
        </p:grpSpPr>
        <p:sp>
          <p:nvSpPr>
            <p:cNvPr id="831" name="Oval 830">
              <a:extLst>
                <a:ext uri="{FF2B5EF4-FFF2-40B4-BE49-F238E27FC236}">
                  <a16:creationId xmlns:a16="http://schemas.microsoft.com/office/drawing/2014/main" id="{61081518-4557-C3D7-8665-FD52C0FE7A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24575A76-BFA4-474E-0064-17D3C58B409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C1F2D7DB-D491-FB19-538C-BBFA8D74AD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BF983613-E8F1-C00C-4D40-EE6E5F0C8E8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A91776A7-2656-1988-6452-A2FA559EF7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943E6194-B606-D82A-DA9D-70F048ADCA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46009B33-A6EB-870C-DF65-C76CCBF4A7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D2F61451-B04D-2964-25DD-FAA8024D1F6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AE43BAA2-7AFB-58EF-43DD-EA6FA70173B5}"/>
              </a:ext>
            </a:extLst>
          </p:cNvPr>
          <p:cNvGrpSpPr/>
          <p:nvPr/>
        </p:nvGrpSpPr>
        <p:grpSpPr>
          <a:xfrm rot="21292958">
            <a:off x="3559801" y="3416429"/>
            <a:ext cx="242005" cy="46723"/>
            <a:chOff x="7979724" y="3580291"/>
            <a:chExt cx="242005" cy="43678"/>
          </a:xfrm>
        </p:grpSpPr>
        <p:sp>
          <p:nvSpPr>
            <p:cNvPr id="823" name="Oval 822">
              <a:extLst>
                <a:ext uri="{FF2B5EF4-FFF2-40B4-BE49-F238E27FC236}">
                  <a16:creationId xmlns:a16="http://schemas.microsoft.com/office/drawing/2014/main" id="{05FFA615-686A-C228-7C6A-45CAF99CF9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48FF65A0-F9DE-D293-3F4A-3EC8AAE4FFB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BC2ADCEA-5E56-77A5-599A-FE69AA2AD9D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791CB0AC-23B1-AC3B-B681-F56328A44CA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C6D49872-01FD-4E65-2DF8-AD357F43EA6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3F297F8D-A1A8-6248-EF97-AC9A192A6FA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B6E6BDE8-03D3-CB51-D38F-6C6842ACAC1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69992197-42B5-4BF7-99D0-53464B97BB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195817A8-3AF7-A625-D000-DC614BB71C6B}"/>
              </a:ext>
            </a:extLst>
          </p:cNvPr>
          <p:cNvGrpSpPr/>
          <p:nvPr/>
        </p:nvGrpSpPr>
        <p:grpSpPr>
          <a:xfrm>
            <a:off x="3488644" y="3417245"/>
            <a:ext cx="242005" cy="43678"/>
            <a:chOff x="7979724" y="3580291"/>
            <a:chExt cx="242005" cy="43678"/>
          </a:xfrm>
        </p:grpSpPr>
        <p:sp>
          <p:nvSpPr>
            <p:cNvPr id="815" name="Oval 814">
              <a:extLst>
                <a:ext uri="{FF2B5EF4-FFF2-40B4-BE49-F238E27FC236}">
                  <a16:creationId xmlns:a16="http://schemas.microsoft.com/office/drawing/2014/main" id="{801E5630-A170-B92B-F5C2-0723E7797E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02AED629-ECC3-65EB-3C32-984F9CDAFE0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8DB66109-EDDF-3489-8427-8F39D7B922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5EF93D4D-6BD0-B9C6-4F25-E75CAC9CF7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D1D53AD5-57C1-8E8F-491F-A8C27B4B04D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83816970-1FD3-BC54-B9C9-75C1E5A958F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1B3A280F-17B0-1AA5-E3B3-474F348371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1990D30D-83E8-4E50-A1AB-E4AC9109276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6B77196D-3128-6E5D-24BF-A9F164F23FAF}"/>
              </a:ext>
            </a:extLst>
          </p:cNvPr>
          <p:cNvGrpSpPr/>
          <p:nvPr/>
        </p:nvGrpSpPr>
        <p:grpSpPr>
          <a:xfrm rot="10800000">
            <a:off x="3800844" y="3419605"/>
            <a:ext cx="242005" cy="46723"/>
            <a:chOff x="7979724" y="3580291"/>
            <a:chExt cx="242005" cy="43678"/>
          </a:xfrm>
        </p:grpSpPr>
        <p:sp>
          <p:nvSpPr>
            <p:cNvPr id="807" name="Oval 806">
              <a:extLst>
                <a:ext uri="{FF2B5EF4-FFF2-40B4-BE49-F238E27FC236}">
                  <a16:creationId xmlns:a16="http://schemas.microsoft.com/office/drawing/2014/main" id="{C0446101-2734-1F5A-36E6-AD2DD08E2AD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4C4B3052-436B-8B8B-24CD-C2AA24E9FE4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a:extLst>
                <a:ext uri="{FF2B5EF4-FFF2-40B4-BE49-F238E27FC236}">
                  <a16:creationId xmlns:a16="http://schemas.microsoft.com/office/drawing/2014/main" id="{7A142175-94A5-2AC2-945C-4786AF65B07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Oval 809">
              <a:extLst>
                <a:ext uri="{FF2B5EF4-FFF2-40B4-BE49-F238E27FC236}">
                  <a16:creationId xmlns:a16="http://schemas.microsoft.com/office/drawing/2014/main" id="{544772D0-9EE8-E10B-CB1B-4F46C3C8269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Oval 810">
              <a:extLst>
                <a:ext uri="{FF2B5EF4-FFF2-40B4-BE49-F238E27FC236}">
                  <a16:creationId xmlns:a16="http://schemas.microsoft.com/office/drawing/2014/main" id="{C9A7A9BF-8DC7-6C4F-EBF8-7BE9D7877C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Oval 811">
              <a:extLst>
                <a:ext uri="{FF2B5EF4-FFF2-40B4-BE49-F238E27FC236}">
                  <a16:creationId xmlns:a16="http://schemas.microsoft.com/office/drawing/2014/main" id="{1BC8F79E-F7EA-4E73-DDBC-FFB43D001C3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Oval 812">
              <a:extLst>
                <a:ext uri="{FF2B5EF4-FFF2-40B4-BE49-F238E27FC236}">
                  <a16:creationId xmlns:a16="http://schemas.microsoft.com/office/drawing/2014/main" id="{7EEE2843-7D59-5002-CE74-BB126650D6D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4BEDCB81-3F12-695D-4915-70E60CB2408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43B91E47-40FE-3A3E-DCA7-DFAC256AC0C8}"/>
              </a:ext>
            </a:extLst>
          </p:cNvPr>
          <p:cNvGrpSpPr/>
          <p:nvPr/>
        </p:nvGrpSpPr>
        <p:grpSpPr>
          <a:xfrm>
            <a:off x="3729687" y="3420421"/>
            <a:ext cx="242005" cy="43678"/>
            <a:chOff x="7979724" y="3580291"/>
            <a:chExt cx="242005" cy="43678"/>
          </a:xfrm>
        </p:grpSpPr>
        <p:sp>
          <p:nvSpPr>
            <p:cNvPr id="799" name="Oval 798">
              <a:extLst>
                <a:ext uri="{FF2B5EF4-FFF2-40B4-BE49-F238E27FC236}">
                  <a16:creationId xmlns:a16="http://schemas.microsoft.com/office/drawing/2014/main" id="{58093742-720F-E24A-7191-C4B0FD1A0D9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28A354EB-0DAB-13D8-F111-F49F17B751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0077B0BB-B3ED-B2CA-E6B5-92577638DE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7DA8CDB3-6F2B-0D58-6A31-DE0869F404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388D6C86-12F3-4295-13DF-753D8BB171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9F55CF85-EB95-F0C1-53D1-75E6D558FF5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B8FB751D-18FF-26A1-02A5-A2225DD561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a:extLst>
                <a:ext uri="{FF2B5EF4-FFF2-40B4-BE49-F238E27FC236}">
                  <a16:creationId xmlns:a16="http://schemas.microsoft.com/office/drawing/2014/main" id="{0D81CB9D-77E2-9E40-0CC9-806A62FCE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EC135008-C5C8-B7CB-37B6-5D174C09C085}"/>
              </a:ext>
            </a:extLst>
          </p:cNvPr>
          <p:cNvGrpSpPr/>
          <p:nvPr/>
        </p:nvGrpSpPr>
        <p:grpSpPr>
          <a:xfrm rot="10800000">
            <a:off x="4341164" y="3129832"/>
            <a:ext cx="242005" cy="46723"/>
            <a:chOff x="7979724" y="3580291"/>
            <a:chExt cx="242005" cy="43678"/>
          </a:xfrm>
        </p:grpSpPr>
        <p:sp>
          <p:nvSpPr>
            <p:cNvPr id="791" name="Oval 790">
              <a:extLst>
                <a:ext uri="{FF2B5EF4-FFF2-40B4-BE49-F238E27FC236}">
                  <a16:creationId xmlns:a16="http://schemas.microsoft.com/office/drawing/2014/main" id="{92B76C70-65A8-892D-829E-B7F37E83696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Oval 791">
              <a:extLst>
                <a:ext uri="{FF2B5EF4-FFF2-40B4-BE49-F238E27FC236}">
                  <a16:creationId xmlns:a16="http://schemas.microsoft.com/office/drawing/2014/main" id="{E93A1D3A-8D7C-21C6-FA57-B08E523414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3B623D7A-067B-9ED0-DAA0-4DE3032233C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95C94E5E-8FE5-C295-951F-84F6412DA1B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378541A4-7783-CC8A-DF23-C143EC061E0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D5F6562E-823E-71C0-3B19-31852BFDACC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a:extLst>
                <a:ext uri="{FF2B5EF4-FFF2-40B4-BE49-F238E27FC236}">
                  <a16:creationId xmlns:a16="http://schemas.microsoft.com/office/drawing/2014/main" id="{19C33733-EFBA-95FB-33B8-A74D9242371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F65DA0C9-67BD-8EE4-7F4A-EE93E641947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E489827E-1845-29D8-3437-2EE2050E5A57}"/>
              </a:ext>
            </a:extLst>
          </p:cNvPr>
          <p:cNvGrpSpPr/>
          <p:nvPr/>
        </p:nvGrpSpPr>
        <p:grpSpPr>
          <a:xfrm>
            <a:off x="4270007" y="3130648"/>
            <a:ext cx="242005" cy="43678"/>
            <a:chOff x="7979724" y="3580291"/>
            <a:chExt cx="242005" cy="43678"/>
          </a:xfrm>
        </p:grpSpPr>
        <p:sp>
          <p:nvSpPr>
            <p:cNvPr id="783" name="Oval 782">
              <a:extLst>
                <a:ext uri="{FF2B5EF4-FFF2-40B4-BE49-F238E27FC236}">
                  <a16:creationId xmlns:a16="http://schemas.microsoft.com/office/drawing/2014/main" id="{E61C2B46-E40A-9893-646E-648715A4763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763A13F5-65CC-BA8D-D113-90810415BA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8A63812A-C827-9589-120E-0E07E02287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A5789ED0-1AD2-98DC-C012-642D0170891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3F484587-6966-3AFB-D671-0729D187EC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08E5C30D-D08C-6E5A-3864-892F0D15FF8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9AFA031D-F4F1-1614-DA05-E48798C8044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Oval 789">
              <a:extLst>
                <a:ext uri="{FF2B5EF4-FFF2-40B4-BE49-F238E27FC236}">
                  <a16:creationId xmlns:a16="http://schemas.microsoft.com/office/drawing/2014/main" id="{6FF0B273-C922-D64F-21C5-6FC093E1A13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D19A64A6-7CD5-5BFC-25FA-03248047339C}"/>
              </a:ext>
            </a:extLst>
          </p:cNvPr>
          <p:cNvGrpSpPr/>
          <p:nvPr/>
        </p:nvGrpSpPr>
        <p:grpSpPr>
          <a:xfrm rot="10800000">
            <a:off x="4582207" y="3133008"/>
            <a:ext cx="242005" cy="46723"/>
            <a:chOff x="7979724" y="3580291"/>
            <a:chExt cx="242005" cy="43678"/>
          </a:xfrm>
        </p:grpSpPr>
        <p:sp>
          <p:nvSpPr>
            <p:cNvPr id="775" name="Oval 774">
              <a:extLst>
                <a:ext uri="{FF2B5EF4-FFF2-40B4-BE49-F238E27FC236}">
                  <a16:creationId xmlns:a16="http://schemas.microsoft.com/office/drawing/2014/main" id="{96E3537C-372E-D354-5BC0-4894BCC25A1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98D6A5F5-26F2-0F28-9B45-BB0D1FADBCA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a:extLst>
                <a:ext uri="{FF2B5EF4-FFF2-40B4-BE49-F238E27FC236}">
                  <a16:creationId xmlns:a16="http://schemas.microsoft.com/office/drawing/2014/main" id="{DEEA23F4-16AE-D644-9077-881AC3E045D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A6717364-4D63-3843-E3C3-2177A257EB1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9E0CA988-9254-A8ED-45EE-D3AD862D0D4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B5115E00-D33B-3BDD-F79C-F818B8A64DB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B2B3CFCC-64B5-7B52-A9B7-A4D847E52F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678D4AB7-B30E-06A7-7253-0EB0341362E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2CC6BEC8-7BB9-0199-D4DA-5583A8D116EF}"/>
              </a:ext>
            </a:extLst>
          </p:cNvPr>
          <p:cNvGrpSpPr/>
          <p:nvPr/>
        </p:nvGrpSpPr>
        <p:grpSpPr>
          <a:xfrm rot="11689693">
            <a:off x="4511050" y="3133824"/>
            <a:ext cx="242005" cy="43678"/>
            <a:chOff x="7979724" y="3580291"/>
            <a:chExt cx="242005" cy="43678"/>
          </a:xfrm>
        </p:grpSpPr>
        <p:sp>
          <p:nvSpPr>
            <p:cNvPr id="767" name="Oval 766">
              <a:extLst>
                <a:ext uri="{FF2B5EF4-FFF2-40B4-BE49-F238E27FC236}">
                  <a16:creationId xmlns:a16="http://schemas.microsoft.com/office/drawing/2014/main" id="{4CF7F4F4-160E-9C6A-2C12-03653BB2405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BC476871-2302-B1AB-4100-88CF0CD2DE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461F1CC7-535D-9007-12B5-4E2E306DDF1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549A068E-1A94-6773-F082-1EBFD29830F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1E0818E5-B0B6-2A3D-7CFC-8D3613AC3F0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8F9EAD04-19C2-273A-66B0-800B5D2F321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5B43E142-062C-1D2C-58D7-F52974A113B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Oval 773">
              <a:extLst>
                <a:ext uri="{FF2B5EF4-FFF2-40B4-BE49-F238E27FC236}">
                  <a16:creationId xmlns:a16="http://schemas.microsoft.com/office/drawing/2014/main" id="{EA17F57A-499A-A25A-49B0-E24C9AF81AC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FB5D22A9-BA85-8134-A3DF-05672EE505AF}"/>
              </a:ext>
            </a:extLst>
          </p:cNvPr>
          <p:cNvGrpSpPr/>
          <p:nvPr/>
        </p:nvGrpSpPr>
        <p:grpSpPr>
          <a:xfrm rot="21292958">
            <a:off x="4758504" y="3133848"/>
            <a:ext cx="242005" cy="46723"/>
            <a:chOff x="7979724" y="3580291"/>
            <a:chExt cx="242005" cy="43678"/>
          </a:xfrm>
        </p:grpSpPr>
        <p:sp>
          <p:nvSpPr>
            <p:cNvPr id="759" name="Oval 758">
              <a:extLst>
                <a:ext uri="{FF2B5EF4-FFF2-40B4-BE49-F238E27FC236}">
                  <a16:creationId xmlns:a16="http://schemas.microsoft.com/office/drawing/2014/main" id="{B0E4AD3A-FA4C-732E-7C7A-EB4701522D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5B170ED3-5600-9E00-B8ED-F574EE4D419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FE048416-C839-72BD-8739-7B7AEF629E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D511F3FC-D2ED-835F-E459-BB5690B56C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55F61407-E490-64EE-D10D-AAD60BE81D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57CB0334-7CD6-5D4A-53CF-A1AE34F837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DB56157F-6EE6-CDE2-E268-24C1B3786BB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DA9D1183-3E16-D8DF-D135-4318DFC187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743B5D2E-32FF-67E8-2F6D-E9FCBA3ACACC}"/>
              </a:ext>
            </a:extLst>
          </p:cNvPr>
          <p:cNvGrpSpPr/>
          <p:nvPr/>
        </p:nvGrpSpPr>
        <p:grpSpPr>
          <a:xfrm>
            <a:off x="4687347" y="3134664"/>
            <a:ext cx="242005" cy="43678"/>
            <a:chOff x="7979724" y="3580291"/>
            <a:chExt cx="242005" cy="43678"/>
          </a:xfrm>
        </p:grpSpPr>
        <p:sp>
          <p:nvSpPr>
            <p:cNvPr id="751" name="Oval 750">
              <a:extLst>
                <a:ext uri="{FF2B5EF4-FFF2-40B4-BE49-F238E27FC236}">
                  <a16:creationId xmlns:a16="http://schemas.microsoft.com/office/drawing/2014/main" id="{C128820C-A714-1857-821E-798A7C46A91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D9D8D2A5-4842-D53E-87BC-222DE46A10E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3A3D93A5-99A1-3A8F-7D60-784F279CD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A1494AD0-392A-8B02-8BD4-F9D0A74174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8D763DC7-FC18-FD4A-1F9A-FC93A47A532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0EFED529-B934-0E93-1720-DB21E7948E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D888DC99-EFC1-A324-F8CD-DAFB9D0C4B7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D9B440B2-A170-6622-6A1B-347BB77BC8A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87893392-4462-9E75-E34D-A3D0236F9D0B}"/>
              </a:ext>
            </a:extLst>
          </p:cNvPr>
          <p:cNvGrpSpPr/>
          <p:nvPr/>
        </p:nvGrpSpPr>
        <p:grpSpPr>
          <a:xfrm rot="10800000">
            <a:off x="4999547" y="3137024"/>
            <a:ext cx="242005" cy="46723"/>
            <a:chOff x="7979724" y="3580291"/>
            <a:chExt cx="242005" cy="43678"/>
          </a:xfrm>
        </p:grpSpPr>
        <p:sp>
          <p:nvSpPr>
            <p:cNvPr id="743" name="Oval 742">
              <a:extLst>
                <a:ext uri="{FF2B5EF4-FFF2-40B4-BE49-F238E27FC236}">
                  <a16:creationId xmlns:a16="http://schemas.microsoft.com/office/drawing/2014/main" id="{1BBDA79D-5E4C-F2C2-53F4-001E464B5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926DA95E-1B31-0AC6-6CE8-603C91D71A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E2DC72F5-6788-E44E-74BC-9E105ED6CF9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2B2C3685-A968-020C-D42F-88A3357C5C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187BEED6-6FAA-2394-844A-D7EFBBA4C09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2D4722AF-3C0E-529F-6A46-72E6643F7F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BDE4A20F-4568-F17D-0DD5-6DFC5B67E82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263C5423-E383-CE18-FAB0-3E3C64D8F41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47AA85BA-0941-F754-F479-8470B4AA3B2F}"/>
              </a:ext>
            </a:extLst>
          </p:cNvPr>
          <p:cNvGrpSpPr/>
          <p:nvPr/>
        </p:nvGrpSpPr>
        <p:grpSpPr>
          <a:xfrm>
            <a:off x="4928390" y="3137840"/>
            <a:ext cx="242005" cy="43678"/>
            <a:chOff x="7979724" y="3580291"/>
            <a:chExt cx="242005" cy="43678"/>
          </a:xfrm>
        </p:grpSpPr>
        <p:sp>
          <p:nvSpPr>
            <p:cNvPr id="735" name="Oval 734">
              <a:extLst>
                <a:ext uri="{FF2B5EF4-FFF2-40B4-BE49-F238E27FC236}">
                  <a16:creationId xmlns:a16="http://schemas.microsoft.com/office/drawing/2014/main" id="{0AA6BAB9-E25C-2CFE-0937-CE9351B6E0B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BB956399-8A17-BF20-7D33-2BE3826EED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4BD06376-6378-6B2D-8CD8-229B15B7A45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55B1BA53-8B97-51E7-CFBF-9DD0F610B31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CB1A1A22-DEC9-759B-DE1F-3FED44682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A66C986A-78A9-8E4C-3F22-6786438EED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38853E43-4717-3A4C-A7AB-FA9AB0C4AD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A9D487C9-3F96-F83C-9188-98B2E4D337E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6B54CB08-6488-2CB3-6643-770F689B8EDA}"/>
              </a:ext>
            </a:extLst>
          </p:cNvPr>
          <p:cNvGrpSpPr/>
          <p:nvPr/>
        </p:nvGrpSpPr>
        <p:grpSpPr>
          <a:xfrm rot="10800000">
            <a:off x="5231837" y="3116780"/>
            <a:ext cx="242005" cy="46723"/>
            <a:chOff x="7979724" y="3580291"/>
            <a:chExt cx="242005" cy="43678"/>
          </a:xfrm>
        </p:grpSpPr>
        <p:sp>
          <p:nvSpPr>
            <p:cNvPr id="727" name="Oval 726">
              <a:extLst>
                <a:ext uri="{FF2B5EF4-FFF2-40B4-BE49-F238E27FC236}">
                  <a16:creationId xmlns:a16="http://schemas.microsoft.com/office/drawing/2014/main" id="{2B3042BF-BAF3-CF5E-0919-7A2D646BD52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DD82D171-8510-F6CD-8AD0-F719A2C95A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CF582CBB-E4FE-6C8A-DF6C-B84DAA4D2BB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7A976C8B-76F7-7887-9466-675F122C916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FDB28E6C-3F69-FC31-0097-870C162B95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7EC91A38-200C-5A8C-7AA3-814C5EC4AD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E986EF15-7D24-0435-AD1C-9B3A48E7B89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C4A5CFB3-4FA9-0184-1FDC-AD23E476038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389A48CF-6D34-DFAD-A8F2-498F89C88E36}"/>
              </a:ext>
            </a:extLst>
          </p:cNvPr>
          <p:cNvGrpSpPr/>
          <p:nvPr/>
        </p:nvGrpSpPr>
        <p:grpSpPr>
          <a:xfrm>
            <a:off x="5160680" y="3117596"/>
            <a:ext cx="242005" cy="43678"/>
            <a:chOff x="7979724" y="3580291"/>
            <a:chExt cx="242005" cy="43678"/>
          </a:xfrm>
        </p:grpSpPr>
        <p:sp>
          <p:nvSpPr>
            <p:cNvPr id="719" name="Oval 718">
              <a:extLst>
                <a:ext uri="{FF2B5EF4-FFF2-40B4-BE49-F238E27FC236}">
                  <a16:creationId xmlns:a16="http://schemas.microsoft.com/office/drawing/2014/main" id="{10D787E9-0A59-3254-1FFA-08A7B52E7D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8F87248C-005A-C59A-B4CD-864F0582805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9ADA5335-8A79-3779-7798-1859350050F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5937BB38-889F-6919-45DA-10FA0131396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C3A78D56-03CA-8A5F-27FE-2BB3D916AA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8813F792-31E3-4330-AE77-0C2BDBF864A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9ED3B319-9591-D497-B8BA-2CFFC5DB76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0D5ECC7C-CA4A-5808-54B0-60A86881220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FE6A6B43-1E97-8743-A3F6-CAC47B58149F}"/>
              </a:ext>
            </a:extLst>
          </p:cNvPr>
          <p:cNvGrpSpPr/>
          <p:nvPr/>
        </p:nvGrpSpPr>
        <p:grpSpPr>
          <a:xfrm rot="10800000">
            <a:off x="5472880" y="3119956"/>
            <a:ext cx="242005" cy="46723"/>
            <a:chOff x="7979724" y="3580291"/>
            <a:chExt cx="242005" cy="43678"/>
          </a:xfrm>
        </p:grpSpPr>
        <p:sp>
          <p:nvSpPr>
            <p:cNvPr id="711" name="Oval 710">
              <a:extLst>
                <a:ext uri="{FF2B5EF4-FFF2-40B4-BE49-F238E27FC236}">
                  <a16:creationId xmlns:a16="http://schemas.microsoft.com/office/drawing/2014/main" id="{15FCD446-86FA-7756-2781-3DAF60E0815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3B270065-F993-8DAA-BA44-70F759A7121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634D3890-7256-27DE-5C87-42EE75DB0E9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796999C7-8CA0-6E2C-6EB6-555545E9B3A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9DFF0933-1AB7-86AE-0631-B066072072F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387845F6-B5F0-2C59-1408-1B9485CCAED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7EC8850D-D7BE-6ED1-84C9-0F6F7D40A0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5AB7906D-E704-5210-191B-F7A0CD5E15E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654D012D-85E3-0CED-EA1E-6E9E29734A0F}"/>
              </a:ext>
            </a:extLst>
          </p:cNvPr>
          <p:cNvGrpSpPr/>
          <p:nvPr/>
        </p:nvGrpSpPr>
        <p:grpSpPr>
          <a:xfrm rot="11689693">
            <a:off x="5401723" y="3120772"/>
            <a:ext cx="242005" cy="43678"/>
            <a:chOff x="7979724" y="3580291"/>
            <a:chExt cx="242005" cy="43678"/>
          </a:xfrm>
        </p:grpSpPr>
        <p:sp>
          <p:nvSpPr>
            <p:cNvPr id="703" name="Oval 702">
              <a:extLst>
                <a:ext uri="{FF2B5EF4-FFF2-40B4-BE49-F238E27FC236}">
                  <a16:creationId xmlns:a16="http://schemas.microsoft.com/office/drawing/2014/main" id="{8B21BA41-161B-C8CD-A524-FC933FB873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9A27456B-954C-B1F7-5CD3-20C26D66124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CA6A3B8F-40BB-7A9E-0D92-8FC2DAD4FF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B486FC18-7155-2FE2-E63F-8060E6471F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5882AA42-46ED-30E1-95FC-5E5C4623860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05DE6453-CD69-0CE6-0A8D-3C20D033995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45FF88D6-7676-894E-C45B-84E7F60D97F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CE81631E-D0FA-2B74-81E1-161C503D4D3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BDEC1F3E-CFF8-406C-E818-E413B7E32776}"/>
              </a:ext>
            </a:extLst>
          </p:cNvPr>
          <p:cNvGrpSpPr/>
          <p:nvPr/>
        </p:nvGrpSpPr>
        <p:grpSpPr>
          <a:xfrm rot="21292958">
            <a:off x="5649177" y="3120796"/>
            <a:ext cx="242005" cy="46723"/>
            <a:chOff x="7979724" y="3580291"/>
            <a:chExt cx="242005" cy="43678"/>
          </a:xfrm>
        </p:grpSpPr>
        <p:sp>
          <p:nvSpPr>
            <p:cNvPr id="695" name="Oval 694">
              <a:extLst>
                <a:ext uri="{FF2B5EF4-FFF2-40B4-BE49-F238E27FC236}">
                  <a16:creationId xmlns:a16="http://schemas.microsoft.com/office/drawing/2014/main" id="{D4DA0243-334F-14D8-247F-539508E1943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4A969754-6961-2D8C-1E45-8DC1CC5C161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9E1E092C-061B-18AF-C0F2-7194BA5D92C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22961A67-E951-CE6E-2B4D-C6868C43977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D3D72091-A3A2-F455-F05E-25BC872AC0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51B9DD8E-8BC2-ECD6-FEB3-DD75CD91E8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FBDCCAAE-A119-5477-7F5C-D37729D62D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D02C0287-1FD4-77EF-D92B-12F42D1297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221FA46-B1E0-6283-80F7-757ABFA50440}"/>
              </a:ext>
            </a:extLst>
          </p:cNvPr>
          <p:cNvGrpSpPr/>
          <p:nvPr/>
        </p:nvGrpSpPr>
        <p:grpSpPr>
          <a:xfrm>
            <a:off x="5578020" y="3121612"/>
            <a:ext cx="242005" cy="43678"/>
            <a:chOff x="7979724" y="3580291"/>
            <a:chExt cx="242005" cy="43678"/>
          </a:xfrm>
        </p:grpSpPr>
        <p:sp>
          <p:nvSpPr>
            <p:cNvPr id="687" name="Oval 686">
              <a:extLst>
                <a:ext uri="{FF2B5EF4-FFF2-40B4-BE49-F238E27FC236}">
                  <a16:creationId xmlns:a16="http://schemas.microsoft.com/office/drawing/2014/main" id="{5231524A-9A3F-CFEE-90DB-886A719099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7C2726E9-1C7D-7F2F-6D2C-7B39EA6905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ED897D2C-EE64-E299-050F-DC47339182D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5B00DBE7-E38A-CDC1-369B-96D508196EC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6D0AEFF3-418B-531D-0356-F64D82C6D3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88C167BB-0609-431F-5973-4C924E4708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EE532A82-80B2-C3BC-9370-F29B2214856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66A3460C-AB95-6C1C-C177-09F7E7C514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4C9346E9-8C12-2504-F5E7-93E4765511FD}"/>
              </a:ext>
            </a:extLst>
          </p:cNvPr>
          <p:cNvGrpSpPr/>
          <p:nvPr/>
        </p:nvGrpSpPr>
        <p:grpSpPr>
          <a:xfrm rot="10800000">
            <a:off x="5890220" y="3123972"/>
            <a:ext cx="242005" cy="46723"/>
            <a:chOff x="7979724" y="3580291"/>
            <a:chExt cx="242005" cy="43678"/>
          </a:xfrm>
        </p:grpSpPr>
        <p:sp>
          <p:nvSpPr>
            <p:cNvPr id="679" name="Oval 678">
              <a:extLst>
                <a:ext uri="{FF2B5EF4-FFF2-40B4-BE49-F238E27FC236}">
                  <a16:creationId xmlns:a16="http://schemas.microsoft.com/office/drawing/2014/main" id="{C3D6D253-F645-C0D6-E5B5-9BB8F68C40B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8CA36DED-6BEC-66A1-F4B0-595E6BBD87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3D7641F6-5EA8-181C-F786-422074CCF0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068F079C-6896-4C2A-0B69-426CAE5D52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2CAD992F-C9CF-4F2A-8DB7-523DFE03A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BEFE995B-7546-026D-E678-BC7D4C61427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41ED51C-4150-CD87-280A-289615471F7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F2016A6B-98C3-BE9B-2433-03DB01F4652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E21F3BBB-F6BE-1FB9-A41C-9313CDCE3EBD}"/>
              </a:ext>
            </a:extLst>
          </p:cNvPr>
          <p:cNvGrpSpPr/>
          <p:nvPr/>
        </p:nvGrpSpPr>
        <p:grpSpPr>
          <a:xfrm>
            <a:off x="5819063" y="3124788"/>
            <a:ext cx="242005" cy="43678"/>
            <a:chOff x="7979724" y="3580291"/>
            <a:chExt cx="242005" cy="43678"/>
          </a:xfrm>
        </p:grpSpPr>
        <p:sp>
          <p:nvSpPr>
            <p:cNvPr id="671" name="Oval 670">
              <a:extLst>
                <a:ext uri="{FF2B5EF4-FFF2-40B4-BE49-F238E27FC236}">
                  <a16:creationId xmlns:a16="http://schemas.microsoft.com/office/drawing/2014/main" id="{8CD82771-AD4F-975E-05E4-DBD70901100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DC0D46DC-D3CE-A23A-BDFD-6F37F7B0D9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A6A58202-6B59-992A-E73A-5AEADAD170C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FDFC12FB-1E82-86AB-517B-8FCF69FA65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4E6A6564-CFA7-DC0C-1EC7-7F11B2B6EE2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8ECB05EB-83B7-4BF7-5FC9-47A3543B1A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a:extLst>
                <a:ext uri="{FF2B5EF4-FFF2-40B4-BE49-F238E27FC236}">
                  <a16:creationId xmlns:a16="http://schemas.microsoft.com/office/drawing/2014/main" id="{154B4E4B-C2EB-1D36-010A-56C206C032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317C069B-625F-CC15-8B8C-57778720013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EA043EBE-0CFF-DB29-E907-50902A5AF518}"/>
              </a:ext>
            </a:extLst>
          </p:cNvPr>
          <p:cNvGrpSpPr/>
          <p:nvPr/>
        </p:nvGrpSpPr>
        <p:grpSpPr>
          <a:xfrm rot="10800000">
            <a:off x="4969076" y="3405850"/>
            <a:ext cx="242005" cy="46723"/>
            <a:chOff x="7979724" y="3580291"/>
            <a:chExt cx="242005" cy="43678"/>
          </a:xfrm>
        </p:grpSpPr>
        <p:sp>
          <p:nvSpPr>
            <p:cNvPr id="663" name="Oval 662">
              <a:extLst>
                <a:ext uri="{FF2B5EF4-FFF2-40B4-BE49-F238E27FC236}">
                  <a16:creationId xmlns:a16="http://schemas.microsoft.com/office/drawing/2014/main" id="{C3D8AD0F-B404-56E7-F8BD-FC55CB9EB69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4631BEFB-1F61-6C7D-51DA-F0A29D56CFA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3DF35C58-B8A0-AFEA-21E0-52BA509A1AF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66122E5F-88CD-AD75-1370-9DE788AA98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CBCD4C21-D0BA-839B-0E94-887F5A184D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2945628C-71CA-3325-7442-D8FF910C375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D72E5CC3-812A-171A-5800-1DB4FEF7F30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D6FCEF5E-E86E-E40B-3FCE-8ED7D52FA3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A3C4861C-6E38-5FF1-5289-CD97A63DA64D}"/>
              </a:ext>
            </a:extLst>
          </p:cNvPr>
          <p:cNvGrpSpPr/>
          <p:nvPr/>
        </p:nvGrpSpPr>
        <p:grpSpPr>
          <a:xfrm>
            <a:off x="4897919" y="3406666"/>
            <a:ext cx="242005" cy="43678"/>
            <a:chOff x="7979724" y="3580291"/>
            <a:chExt cx="242005" cy="43678"/>
          </a:xfrm>
        </p:grpSpPr>
        <p:sp>
          <p:nvSpPr>
            <p:cNvPr id="655" name="Oval 654">
              <a:extLst>
                <a:ext uri="{FF2B5EF4-FFF2-40B4-BE49-F238E27FC236}">
                  <a16:creationId xmlns:a16="http://schemas.microsoft.com/office/drawing/2014/main" id="{EC4A4623-212E-5DAE-C3DC-E2DC0CF93E2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C1E744B4-E441-DFBF-8E00-A46B1D0844F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A163DC2D-2C14-3496-6776-1F7D223FB70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F287EB7B-F5C2-6277-F613-E7DE8C3C42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0D7F13A2-4A67-87A5-DB71-17489CF3A8B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8CBA69F6-7C45-B1F3-99E3-325A0E4D2F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878FE2B7-A828-1E40-1F06-ED5FDD8DCC7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4517B3E0-BD3E-E4D3-B4FC-2A0A97FCF26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11C8315A-CD21-866A-9F29-889C7A2852B6}"/>
              </a:ext>
            </a:extLst>
          </p:cNvPr>
          <p:cNvGrpSpPr/>
          <p:nvPr/>
        </p:nvGrpSpPr>
        <p:grpSpPr>
          <a:xfrm rot="10800000">
            <a:off x="5210119" y="3409026"/>
            <a:ext cx="242005" cy="46723"/>
            <a:chOff x="7979724" y="3580291"/>
            <a:chExt cx="242005" cy="43678"/>
          </a:xfrm>
        </p:grpSpPr>
        <p:sp>
          <p:nvSpPr>
            <p:cNvPr id="647" name="Oval 646">
              <a:extLst>
                <a:ext uri="{FF2B5EF4-FFF2-40B4-BE49-F238E27FC236}">
                  <a16:creationId xmlns:a16="http://schemas.microsoft.com/office/drawing/2014/main" id="{419940C4-2C80-C9E5-46DA-8C2F89E734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B6D037CD-5F38-3E24-A52B-F1FAF6CD5FE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CC4613E5-AD91-6948-1A9D-9D890CFBF8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C0CCE1BB-FA17-4293-13C4-B25E7547D44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D80CE6B7-4020-4648-6593-4EDD8B04606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13BD0F86-C450-0015-D897-1BDA12BAD1A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7F32944F-FF85-1A03-8DD3-9F1923C0C74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a:extLst>
                <a:ext uri="{FF2B5EF4-FFF2-40B4-BE49-F238E27FC236}">
                  <a16:creationId xmlns:a16="http://schemas.microsoft.com/office/drawing/2014/main" id="{EAB05979-CD7F-5408-76C8-774EA59C9B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9525DCFE-4F62-9B8B-090B-B9DFFD33DEAA}"/>
              </a:ext>
            </a:extLst>
          </p:cNvPr>
          <p:cNvGrpSpPr/>
          <p:nvPr/>
        </p:nvGrpSpPr>
        <p:grpSpPr>
          <a:xfrm rot="11689693">
            <a:off x="5138962" y="3409842"/>
            <a:ext cx="242005" cy="43678"/>
            <a:chOff x="7979724" y="3580291"/>
            <a:chExt cx="242005" cy="43678"/>
          </a:xfrm>
        </p:grpSpPr>
        <p:sp>
          <p:nvSpPr>
            <p:cNvPr id="639" name="Oval 638">
              <a:extLst>
                <a:ext uri="{FF2B5EF4-FFF2-40B4-BE49-F238E27FC236}">
                  <a16:creationId xmlns:a16="http://schemas.microsoft.com/office/drawing/2014/main" id="{7D4C87AF-9A62-0623-C6C2-60EBACDC96A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0E25B3EE-ECBC-40FA-AE82-79983D3A742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C720E88B-3A6D-E083-A02D-AE77DD65BE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0413FDF6-9BAB-7372-A615-70B5B1F73F6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F64B4A77-8802-CBD8-9D2B-41EC643F7D8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0FE2E607-13E5-191E-9084-7592655DA80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E2FB1529-65C0-0674-E6A1-28D21149DD5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Oval 645">
              <a:extLst>
                <a:ext uri="{FF2B5EF4-FFF2-40B4-BE49-F238E27FC236}">
                  <a16:creationId xmlns:a16="http://schemas.microsoft.com/office/drawing/2014/main" id="{C8F2FC79-E00C-CDA2-6CC9-999E73FE9E9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95FBB555-A5CB-EDE2-F1FE-C0DE4DA1AEDA}"/>
              </a:ext>
            </a:extLst>
          </p:cNvPr>
          <p:cNvGrpSpPr/>
          <p:nvPr/>
        </p:nvGrpSpPr>
        <p:grpSpPr>
          <a:xfrm rot="21292958">
            <a:off x="5386416" y="3409866"/>
            <a:ext cx="242005" cy="46723"/>
            <a:chOff x="7979724" y="3580291"/>
            <a:chExt cx="242005" cy="43678"/>
          </a:xfrm>
        </p:grpSpPr>
        <p:sp>
          <p:nvSpPr>
            <p:cNvPr id="631" name="Oval 630">
              <a:extLst>
                <a:ext uri="{FF2B5EF4-FFF2-40B4-BE49-F238E27FC236}">
                  <a16:creationId xmlns:a16="http://schemas.microsoft.com/office/drawing/2014/main" id="{B6AC29F1-73CA-C87A-9971-F7B1E75A092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73FA4DD3-65C1-04AD-124C-F48DADE76E0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31B99A0D-CB04-8415-CAF5-0F6035A4C05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1EA22408-8C8B-F3C8-0C0F-C2C97ABCC21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165C5C9B-9CD1-986B-9387-B9781BEC460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E9852ED8-A126-5505-DB66-CC9F4F597C1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57175845-4E99-A776-62A8-AF38F7253C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6FB33795-5B17-D019-7697-FC126AD0D0E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302FA05E-508C-6B3D-5CB1-796B7C4211D7}"/>
              </a:ext>
            </a:extLst>
          </p:cNvPr>
          <p:cNvGrpSpPr/>
          <p:nvPr/>
        </p:nvGrpSpPr>
        <p:grpSpPr>
          <a:xfrm>
            <a:off x="5315259" y="3410682"/>
            <a:ext cx="242005" cy="43678"/>
            <a:chOff x="7979724" y="3580291"/>
            <a:chExt cx="242005" cy="43678"/>
          </a:xfrm>
        </p:grpSpPr>
        <p:sp>
          <p:nvSpPr>
            <p:cNvPr id="623" name="Oval 622">
              <a:extLst>
                <a:ext uri="{FF2B5EF4-FFF2-40B4-BE49-F238E27FC236}">
                  <a16:creationId xmlns:a16="http://schemas.microsoft.com/office/drawing/2014/main" id="{5EB2C204-30D1-D466-DE79-14E7F1487C4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6BB1E439-54BA-EE8C-8A24-D5293D17E0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49A6C62A-347B-4402-961C-CB550BFE65E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AEDADEC1-CD7C-067B-61E6-486298B822A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8ED4C9E9-731F-8AD4-302D-9043B29510B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565A051F-C94B-5CA6-2667-04E36EAD6E0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DB1A312D-B6AE-27D5-F11D-A424D43BFFD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9A1C8C35-D32A-B141-B8F4-FFF8DE407A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225E5F47-5600-E0C4-F690-98D8A269F1BB}"/>
              </a:ext>
            </a:extLst>
          </p:cNvPr>
          <p:cNvGrpSpPr/>
          <p:nvPr/>
        </p:nvGrpSpPr>
        <p:grpSpPr>
          <a:xfrm rot="10800000">
            <a:off x="5627459" y="3413042"/>
            <a:ext cx="242005" cy="46723"/>
            <a:chOff x="7979724" y="3580291"/>
            <a:chExt cx="242005" cy="43678"/>
          </a:xfrm>
        </p:grpSpPr>
        <p:sp>
          <p:nvSpPr>
            <p:cNvPr id="615" name="Oval 614">
              <a:extLst>
                <a:ext uri="{FF2B5EF4-FFF2-40B4-BE49-F238E27FC236}">
                  <a16:creationId xmlns:a16="http://schemas.microsoft.com/office/drawing/2014/main" id="{516C3E9E-98C9-FFFC-7C89-805E9361EE9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1FB2C622-B074-B259-9468-3403CF9E80E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AE1293A6-4DAD-99B3-D7A4-9A77362EB7C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8CC8B32F-1587-7688-A314-D468976C30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8C3B09EF-8151-BBD5-4FC7-EC64530677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7D230B3D-6240-4769-CE10-CB1C14513F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B627D109-9109-FD7A-8F83-29D7B8AB888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2D39B1B6-FA15-80FB-7CD0-4526FCBD6FC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43C5D21C-5688-85D0-670E-C39E4D21A34B}"/>
              </a:ext>
            </a:extLst>
          </p:cNvPr>
          <p:cNvGrpSpPr/>
          <p:nvPr/>
        </p:nvGrpSpPr>
        <p:grpSpPr>
          <a:xfrm>
            <a:off x="5556302" y="3413858"/>
            <a:ext cx="242005" cy="43678"/>
            <a:chOff x="7979724" y="3580291"/>
            <a:chExt cx="242005" cy="43678"/>
          </a:xfrm>
        </p:grpSpPr>
        <p:sp>
          <p:nvSpPr>
            <p:cNvPr id="607" name="Oval 606">
              <a:extLst>
                <a:ext uri="{FF2B5EF4-FFF2-40B4-BE49-F238E27FC236}">
                  <a16:creationId xmlns:a16="http://schemas.microsoft.com/office/drawing/2014/main" id="{F2C44DE6-5127-6C4F-78D3-1D41959A95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1118E563-1FB7-0007-16C7-FCD7FC05EAB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Oval 608">
              <a:extLst>
                <a:ext uri="{FF2B5EF4-FFF2-40B4-BE49-F238E27FC236}">
                  <a16:creationId xmlns:a16="http://schemas.microsoft.com/office/drawing/2014/main" id="{AD25CB01-DDBD-EA07-05EA-1474BB376CF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D08FBA7E-AD0E-5BCC-B16C-512AEC75F9F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45F7AFD1-CE80-04A0-658E-116C27EF66D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9D1A0B90-6D0A-B0E3-AB27-AFB5462F0D6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6B8D656B-9DC1-B02F-6C85-686CBAF5414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A0F8AF63-C1AC-388A-894F-8E0AE1DC9B2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Oval 171">
            <a:extLst>
              <a:ext uri="{FF2B5EF4-FFF2-40B4-BE49-F238E27FC236}">
                <a16:creationId xmlns:a16="http://schemas.microsoft.com/office/drawing/2014/main" id="{7366B3E0-2020-FC21-CFE3-DC9B6CF27C36}"/>
              </a:ext>
            </a:extLst>
          </p:cNvPr>
          <p:cNvSpPr/>
          <p:nvPr/>
        </p:nvSpPr>
        <p:spPr>
          <a:xfrm rot="1379869">
            <a:off x="4057034" y="34757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1A3970C-A3DC-BAA2-37A9-0E3C94C8B73F}"/>
              </a:ext>
            </a:extLst>
          </p:cNvPr>
          <p:cNvSpPr/>
          <p:nvPr/>
        </p:nvSpPr>
        <p:spPr>
          <a:xfrm rot="1379869">
            <a:off x="4082461" y="3498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1B191452-ED7D-01C2-A1A1-B1D9833E9185}"/>
              </a:ext>
            </a:extLst>
          </p:cNvPr>
          <p:cNvSpPr/>
          <p:nvPr/>
        </p:nvSpPr>
        <p:spPr>
          <a:xfrm rot="1379869">
            <a:off x="4106534" y="35095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37D588D-6647-1F7C-75FA-F754EF929A9E}"/>
              </a:ext>
            </a:extLst>
          </p:cNvPr>
          <p:cNvSpPr/>
          <p:nvPr/>
        </p:nvSpPr>
        <p:spPr>
          <a:xfrm rot="1379869">
            <a:off x="4007142" y="3457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43497A69-9054-FCEB-7809-A6ADA014296A}"/>
              </a:ext>
            </a:extLst>
          </p:cNvPr>
          <p:cNvSpPr/>
          <p:nvPr/>
        </p:nvSpPr>
        <p:spPr>
          <a:xfrm rot="1379869">
            <a:off x="4043573" y="34552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B9D61A74-94F9-F372-BB9C-AD9D3793A562}"/>
              </a:ext>
            </a:extLst>
          </p:cNvPr>
          <p:cNvSpPr/>
          <p:nvPr/>
        </p:nvSpPr>
        <p:spPr>
          <a:xfrm rot="1379869">
            <a:off x="4174993" y="35378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429F66E-342F-7C7E-5722-E6E0B7CBD138}"/>
              </a:ext>
            </a:extLst>
          </p:cNvPr>
          <p:cNvSpPr/>
          <p:nvPr/>
        </p:nvSpPr>
        <p:spPr>
          <a:xfrm rot="1379869">
            <a:off x="4212346" y="35461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3E7F68-2762-3298-B3C7-B3F562AC4C8E}"/>
              </a:ext>
            </a:extLst>
          </p:cNvPr>
          <p:cNvSpPr/>
          <p:nvPr/>
        </p:nvSpPr>
        <p:spPr>
          <a:xfrm rot="1379869">
            <a:off x="4151390" y="352430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46C142E-EAF0-CA61-E4D0-5204CDB34240}"/>
              </a:ext>
            </a:extLst>
          </p:cNvPr>
          <p:cNvSpPr/>
          <p:nvPr/>
        </p:nvSpPr>
        <p:spPr>
          <a:xfrm rot="569977">
            <a:off x="5285008" y="34645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41BBA3-7521-2508-ACD8-C71B82064C04}"/>
              </a:ext>
            </a:extLst>
          </p:cNvPr>
          <p:cNvSpPr/>
          <p:nvPr/>
        </p:nvSpPr>
        <p:spPr>
          <a:xfrm rot="569977">
            <a:off x="5315061" y="3480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8AA87BC-BE8C-6ED3-E94F-1D6594844785}"/>
              </a:ext>
            </a:extLst>
          </p:cNvPr>
          <p:cNvSpPr/>
          <p:nvPr/>
        </p:nvSpPr>
        <p:spPr>
          <a:xfrm rot="569977">
            <a:off x="5341014" y="348582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7D708A7-03AF-634A-5041-AD1EAB81BA7F}"/>
              </a:ext>
            </a:extLst>
          </p:cNvPr>
          <p:cNvSpPr/>
          <p:nvPr/>
        </p:nvSpPr>
        <p:spPr>
          <a:xfrm rot="569977">
            <a:off x="5232113" y="34579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73C3FC6-25E1-96A2-0A62-76DA95698366}"/>
              </a:ext>
            </a:extLst>
          </p:cNvPr>
          <p:cNvSpPr/>
          <p:nvPr/>
        </p:nvSpPr>
        <p:spPr>
          <a:xfrm rot="569977">
            <a:off x="5267117" y="344771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49A0CEB-9572-B2DE-4877-83AFAFBE3495}"/>
              </a:ext>
            </a:extLst>
          </p:cNvPr>
          <p:cNvSpPr/>
          <p:nvPr/>
        </p:nvSpPr>
        <p:spPr>
          <a:xfrm rot="569977">
            <a:off x="5414203" y="34974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D26132C-28E1-5788-66E2-99E14EF7FDCC}"/>
              </a:ext>
            </a:extLst>
          </p:cNvPr>
          <p:cNvSpPr/>
          <p:nvPr/>
        </p:nvSpPr>
        <p:spPr>
          <a:xfrm rot="569977">
            <a:off x="5452453" y="34967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FB8B961-B253-CA9B-BA7E-420ECA728DC8}"/>
              </a:ext>
            </a:extLst>
          </p:cNvPr>
          <p:cNvSpPr/>
          <p:nvPr/>
        </p:nvSpPr>
        <p:spPr>
          <a:xfrm rot="569977">
            <a:off x="5388079" y="34897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A4F26A3-7763-AAFC-0934-462AE03D827B}"/>
              </a:ext>
            </a:extLst>
          </p:cNvPr>
          <p:cNvSpPr/>
          <p:nvPr/>
        </p:nvSpPr>
        <p:spPr>
          <a:xfrm rot="1379869">
            <a:off x="4126607" y="35397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D15AAACE-430A-F90B-9DE3-E1A85C2F5FC5}"/>
              </a:ext>
            </a:extLst>
          </p:cNvPr>
          <p:cNvSpPr/>
          <p:nvPr/>
        </p:nvSpPr>
        <p:spPr>
          <a:xfrm rot="1379869">
            <a:off x="4152034" y="35625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E41D57E-4C7C-DAEA-B2D4-A5C3B86EE5E8}"/>
              </a:ext>
            </a:extLst>
          </p:cNvPr>
          <p:cNvSpPr/>
          <p:nvPr/>
        </p:nvSpPr>
        <p:spPr>
          <a:xfrm rot="1379869">
            <a:off x="4176107" y="35734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04F676AB-B336-1F41-1DEC-EA548486FAB8}"/>
              </a:ext>
            </a:extLst>
          </p:cNvPr>
          <p:cNvSpPr/>
          <p:nvPr/>
        </p:nvSpPr>
        <p:spPr>
          <a:xfrm rot="1379869">
            <a:off x="4076715" y="35209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2C01078-DE27-AC04-6C11-8EB7DEEDA9B6}"/>
              </a:ext>
            </a:extLst>
          </p:cNvPr>
          <p:cNvSpPr/>
          <p:nvPr/>
        </p:nvSpPr>
        <p:spPr>
          <a:xfrm rot="1379869">
            <a:off x="4113146" y="35191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45B1FAB4-0703-302E-306E-303306F64BF0}"/>
              </a:ext>
            </a:extLst>
          </p:cNvPr>
          <p:cNvSpPr/>
          <p:nvPr/>
        </p:nvSpPr>
        <p:spPr>
          <a:xfrm rot="1379869">
            <a:off x="4244566" y="36018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5F2204C-ADD0-9930-7662-C48DC7624A4C}"/>
              </a:ext>
            </a:extLst>
          </p:cNvPr>
          <p:cNvSpPr/>
          <p:nvPr/>
        </p:nvSpPr>
        <p:spPr>
          <a:xfrm rot="1379869">
            <a:off x="4281919" y="361008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632B9C3-847B-DBF4-1642-9A64BAD8BBDA}"/>
              </a:ext>
            </a:extLst>
          </p:cNvPr>
          <p:cNvSpPr/>
          <p:nvPr/>
        </p:nvSpPr>
        <p:spPr>
          <a:xfrm rot="1379869">
            <a:off x="4220963" y="358822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19D45C60-8807-5B05-00A3-667AFC53C3C9}"/>
              </a:ext>
            </a:extLst>
          </p:cNvPr>
          <p:cNvSpPr/>
          <p:nvPr/>
        </p:nvSpPr>
        <p:spPr>
          <a:xfrm rot="10800000">
            <a:off x="4469310" y="360574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6D06A9AD-8E1C-B801-B3FD-6E948F1DD2B2}"/>
              </a:ext>
            </a:extLst>
          </p:cNvPr>
          <p:cNvSpPr/>
          <p:nvPr/>
        </p:nvSpPr>
        <p:spPr>
          <a:xfrm rot="10800000">
            <a:off x="4436985" y="35938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DF42091-142A-8D7B-4EB8-F634C41ECFA2}"/>
              </a:ext>
            </a:extLst>
          </p:cNvPr>
          <p:cNvSpPr/>
          <p:nvPr/>
        </p:nvSpPr>
        <p:spPr>
          <a:xfrm rot="10800000">
            <a:off x="4410565" y="35932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CA9CE15-C47A-B8EA-5121-08E8A503394B}"/>
              </a:ext>
            </a:extLst>
          </p:cNvPr>
          <p:cNvSpPr/>
          <p:nvPr/>
        </p:nvSpPr>
        <p:spPr>
          <a:xfrm rot="10800000">
            <a:off x="4522569" y="360337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635C7ED-F7C8-A779-DCA6-EA38D00E3F9C}"/>
              </a:ext>
            </a:extLst>
          </p:cNvPr>
          <p:cNvSpPr/>
          <p:nvPr/>
        </p:nvSpPr>
        <p:spPr>
          <a:xfrm rot="10800000">
            <a:off x="4489738" y="362037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6CEE39C9-7830-C4D4-7558-267780D79583}"/>
              </a:ext>
            </a:extLst>
          </p:cNvPr>
          <p:cNvSpPr/>
          <p:nvPr/>
        </p:nvSpPr>
        <p:spPr>
          <a:xfrm rot="10800000">
            <a:off x="4336464" y="359389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960910E-76B5-30C7-F018-19C190F1C93B}"/>
              </a:ext>
            </a:extLst>
          </p:cNvPr>
          <p:cNvSpPr/>
          <p:nvPr/>
        </p:nvSpPr>
        <p:spPr>
          <a:xfrm rot="10800000">
            <a:off x="4298852" y="360136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8FB8CCCD-A689-2BE1-774A-9315B3CF1A7B}"/>
              </a:ext>
            </a:extLst>
          </p:cNvPr>
          <p:cNvSpPr/>
          <p:nvPr/>
        </p:nvSpPr>
        <p:spPr>
          <a:xfrm rot="10800000">
            <a:off x="4363502" y="35974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11F67CE6-0021-65C1-836A-3BEED5D7B912}"/>
              </a:ext>
            </a:extLst>
          </p:cNvPr>
          <p:cNvSpPr/>
          <p:nvPr/>
        </p:nvSpPr>
        <p:spPr>
          <a:xfrm>
            <a:off x="4280954" y="360770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702A63D-B2AF-EF43-AF30-C507CF00790D}"/>
              </a:ext>
            </a:extLst>
          </p:cNvPr>
          <p:cNvSpPr/>
          <p:nvPr/>
        </p:nvSpPr>
        <p:spPr>
          <a:xfrm>
            <a:off x="4313279" y="36187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DA647184-B3AB-FE87-1128-C0E3943039C0}"/>
              </a:ext>
            </a:extLst>
          </p:cNvPr>
          <p:cNvSpPr/>
          <p:nvPr/>
        </p:nvSpPr>
        <p:spPr>
          <a:xfrm>
            <a:off x="4339699" y="36194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58722DC6-7D5B-9E25-973B-815DDCEC708D}"/>
              </a:ext>
            </a:extLst>
          </p:cNvPr>
          <p:cNvSpPr/>
          <p:nvPr/>
        </p:nvSpPr>
        <p:spPr>
          <a:xfrm>
            <a:off x="4227695" y="360992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7A118AC-2B66-9891-8367-E6FB017A2206}"/>
              </a:ext>
            </a:extLst>
          </p:cNvPr>
          <p:cNvSpPr/>
          <p:nvPr/>
        </p:nvSpPr>
        <p:spPr>
          <a:xfrm>
            <a:off x="4260526" y="359402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BAAFFD2-C0B8-E19F-32D8-DD53FD4FBDFA}"/>
              </a:ext>
            </a:extLst>
          </p:cNvPr>
          <p:cNvSpPr/>
          <p:nvPr/>
        </p:nvSpPr>
        <p:spPr>
          <a:xfrm>
            <a:off x="4413800" y="361878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6ADCC6C-1DF4-AA83-EAF3-91FB41F860EE}"/>
              </a:ext>
            </a:extLst>
          </p:cNvPr>
          <p:cNvSpPr/>
          <p:nvPr/>
        </p:nvSpPr>
        <p:spPr>
          <a:xfrm>
            <a:off x="4451412" y="36117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10D69DE-F5CC-8E28-E527-09FB1DEDB2BA}"/>
              </a:ext>
            </a:extLst>
          </p:cNvPr>
          <p:cNvSpPr/>
          <p:nvPr/>
        </p:nvSpPr>
        <p:spPr>
          <a:xfrm>
            <a:off x="4386762" y="36154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B40A2CB-54CF-90F6-F7CA-2175458755D4}"/>
              </a:ext>
            </a:extLst>
          </p:cNvPr>
          <p:cNvSpPr/>
          <p:nvPr/>
        </p:nvSpPr>
        <p:spPr>
          <a:xfrm rot="10800000">
            <a:off x="3808979" y="32722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DB7C9C3-FD1D-4408-94C0-297A971257AC}"/>
              </a:ext>
            </a:extLst>
          </p:cNvPr>
          <p:cNvSpPr/>
          <p:nvPr/>
        </p:nvSpPr>
        <p:spPr>
          <a:xfrm rot="10800000">
            <a:off x="3776654" y="326036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08884D0-EEFF-3F7D-BD73-58A4AF8C3805}"/>
              </a:ext>
            </a:extLst>
          </p:cNvPr>
          <p:cNvSpPr/>
          <p:nvPr/>
        </p:nvSpPr>
        <p:spPr>
          <a:xfrm rot="10800000">
            <a:off x="3750234" y="3259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3F978F6E-057E-78F7-6934-7FB69AE769C5}"/>
              </a:ext>
            </a:extLst>
          </p:cNvPr>
          <p:cNvSpPr/>
          <p:nvPr/>
        </p:nvSpPr>
        <p:spPr>
          <a:xfrm rot="10800000">
            <a:off x="3862238" y="326984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98433B80-3450-7A2E-A580-E97E3F5EB0DF}"/>
              </a:ext>
            </a:extLst>
          </p:cNvPr>
          <p:cNvSpPr/>
          <p:nvPr/>
        </p:nvSpPr>
        <p:spPr>
          <a:xfrm rot="10800000">
            <a:off x="3829407" y="328684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E0A9334-8F2B-A76B-5E49-07CC5515E2C4}"/>
              </a:ext>
            </a:extLst>
          </p:cNvPr>
          <p:cNvSpPr/>
          <p:nvPr/>
        </p:nvSpPr>
        <p:spPr>
          <a:xfrm rot="10800000">
            <a:off x="3676133" y="326036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309AE6B-B598-53B7-6418-375D96871349}"/>
              </a:ext>
            </a:extLst>
          </p:cNvPr>
          <p:cNvSpPr/>
          <p:nvPr/>
        </p:nvSpPr>
        <p:spPr>
          <a:xfrm rot="10800000">
            <a:off x="3638521" y="32678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C7FEDF3-E01E-525E-5661-247A822CEE0C}"/>
              </a:ext>
            </a:extLst>
          </p:cNvPr>
          <p:cNvSpPr/>
          <p:nvPr/>
        </p:nvSpPr>
        <p:spPr>
          <a:xfrm rot="10800000">
            <a:off x="3703171" y="32638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E3892D6-9884-A4DB-99BE-C86AD619BCF5}"/>
              </a:ext>
            </a:extLst>
          </p:cNvPr>
          <p:cNvSpPr/>
          <p:nvPr/>
        </p:nvSpPr>
        <p:spPr>
          <a:xfrm>
            <a:off x="3620623" y="327417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E3EBF07-3DA6-4970-BDF6-5430F065DB7D}"/>
              </a:ext>
            </a:extLst>
          </p:cNvPr>
          <p:cNvSpPr/>
          <p:nvPr/>
        </p:nvSpPr>
        <p:spPr>
          <a:xfrm>
            <a:off x="3652948" y="328525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A7852FC8-1ED2-EA3C-5ABC-194D1B5A7CAD}"/>
              </a:ext>
            </a:extLst>
          </p:cNvPr>
          <p:cNvSpPr/>
          <p:nvPr/>
        </p:nvSpPr>
        <p:spPr>
          <a:xfrm>
            <a:off x="3679368" y="32858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35CE0D-DF3F-7227-5736-EE8691D1D20B}"/>
              </a:ext>
            </a:extLst>
          </p:cNvPr>
          <p:cNvSpPr/>
          <p:nvPr/>
        </p:nvSpPr>
        <p:spPr>
          <a:xfrm>
            <a:off x="3567364" y="32763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68F0620-E833-C8D7-3CE6-BCCCEB4F4C07}"/>
              </a:ext>
            </a:extLst>
          </p:cNvPr>
          <p:cNvSpPr/>
          <p:nvPr/>
        </p:nvSpPr>
        <p:spPr>
          <a:xfrm>
            <a:off x="3600195" y="326050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79933DA-7730-C7A4-434F-93D182BBEC7D}"/>
              </a:ext>
            </a:extLst>
          </p:cNvPr>
          <p:cNvSpPr/>
          <p:nvPr/>
        </p:nvSpPr>
        <p:spPr>
          <a:xfrm>
            <a:off x="3753469" y="32852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904CFD8-7315-5D91-9F00-6C78E46903CD}"/>
              </a:ext>
            </a:extLst>
          </p:cNvPr>
          <p:cNvSpPr/>
          <p:nvPr/>
        </p:nvSpPr>
        <p:spPr>
          <a:xfrm>
            <a:off x="3791081" y="32782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2E1EF8B2-C481-A321-CEB0-07E4AB02E600}"/>
              </a:ext>
            </a:extLst>
          </p:cNvPr>
          <p:cNvSpPr/>
          <p:nvPr/>
        </p:nvSpPr>
        <p:spPr>
          <a:xfrm>
            <a:off x="3726431" y="32819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CBB04AB0-71C7-430D-0DDA-4E1A69E3351D}"/>
              </a:ext>
            </a:extLst>
          </p:cNvPr>
          <p:cNvSpPr/>
          <p:nvPr/>
        </p:nvSpPr>
        <p:spPr>
          <a:xfrm rot="10800000">
            <a:off x="4210234" y="32744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3C773D2C-F87A-FCB9-A3CE-AEF2D4282A89}"/>
              </a:ext>
            </a:extLst>
          </p:cNvPr>
          <p:cNvSpPr/>
          <p:nvPr/>
        </p:nvSpPr>
        <p:spPr>
          <a:xfrm rot="10800000">
            <a:off x="4177909" y="326257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3D058D2F-CFCD-62FB-C8FA-CE1E5B30B93F}"/>
              </a:ext>
            </a:extLst>
          </p:cNvPr>
          <p:cNvSpPr/>
          <p:nvPr/>
        </p:nvSpPr>
        <p:spPr>
          <a:xfrm rot="10800000">
            <a:off x="4151489" y="32618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0E147DFE-E6F5-887D-EEF9-7E79B175192A}"/>
              </a:ext>
            </a:extLst>
          </p:cNvPr>
          <p:cNvSpPr/>
          <p:nvPr/>
        </p:nvSpPr>
        <p:spPr>
          <a:xfrm rot="10800000">
            <a:off x="4263493" y="32720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BDAC6D5-CED0-5BD3-18B9-17D83988641E}"/>
              </a:ext>
            </a:extLst>
          </p:cNvPr>
          <p:cNvSpPr/>
          <p:nvPr/>
        </p:nvSpPr>
        <p:spPr>
          <a:xfrm rot="10800000">
            <a:off x="4230662" y="32890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4B52AC5A-83F7-F188-EFB2-B049E6AA989E}"/>
              </a:ext>
            </a:extLst>
          </p:cNvPr>
          <p:cNvSpPr/>
          <p:nvPr/>
        </p:nvSpPr>
        <p:spPr>
          <a:xfrm rot="10800000">
            <a:off x="4077388" y="326257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187BE6D5-83FB-7CA7-26D8-53B0C2673284}"/>
              </a:ext>
            </a:extLst>
          </p:cNvPr>
          <p:cNvSpPr/>
          <p:nvPr/>
        </p:nvSpPr>
        <p:spPr>
          <a:xfrm rot="10800000">
            <a:off x="4039776" y="327004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D707991-1156-079A-8110-4E4D26F40FF5}"/>
              </a:ext>
            </a:extLst>
          </p:cNvPr>
          <p:cNvSpPr/>
          <p:nvPr/>
        </p:nvSpPr>
        <p:spPr>
          <a:xfrm rot="10800000">
            <a:off x="4104426" y="32660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3FE44BF0-5692-DDDD-A7C8-061772DE5BBD}"/>
              </a:ext>
            </a:extLst>
          </p:cNvPr>
          <p:cNvSpPr/>
          <p:nvPr/>
        </p:nvSpPr>
        <p:spPr>
          <a:xfrm>
            <a:off x="4021878" y="327638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262FEF7-101C-2130-00CA-24FB94315DFE}"/>
              </a:ext>
            </a:extLst>
          </p:cNvPr>
          <p:cNvSpPr/>
          <p:nvPr/>
        </p:nvSpPr>
        <p:spPr>
          <a:xfrm>
            <a:off x="4054203" y="32874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AF2A80E-8740-AD30-71CB-9B4A53DF8A78}"/>
              </a:ext>
            </a:extLst>
          </p:cNvPr>
          <p:cNvSpPr/>
          <p:nvPr/>
        </p:nvSpPr>
        <p:spPr>
          <a:xfrm>
            <a:off x="4080623" y="328810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17BD0FE-4727-E72B-FB26-A7F5C6AA8939}"/>
              </a:ext>
            </a:extLst>
          </p:cNvPr>
          <p:cNvSpPr/>
          <p:nvPr/>
        </p:nvSpPr>
        <p:spPr>
          <a:xfrm>
            <a:off x="3968619" y="32786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A40B1924-6D13-F3C7-72A5-669061B5C634}"/>
              </a:ext>
            </a:extLst>
          </p:cNvPr>
          <p:cNvSpPr/>
          <p:nvPr/>
        </p:nvSpPr>
        <p:spPr>
          <a:xfrm>
            <a:off x="4001450" y="32627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CE58BC2F-EFC5-C186-2C31-8FD7338559B3}"/>
              </a:ext>
            </a:extLst>
          </p:cNvPr>
          <p:cNvSpPr/>
          <p:nvPr/>
        </p:nvSpPr>
        <p:spPr>
          <a:xfrm>
            <a:off x="4154724" y="32874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8063F5D-697E-8E56-45FB-0C962BE25C18}"/>
              </a:ext>
            </a:extLst>
          </p:cNvPr>
          <p:cNvSpPr/>
          <p:nvPr/>
        </p:nvSpPr>
        <p:spPr>
          <a:xfrm>
            <a:off x="4192336" y="328047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E1E950F2-6675-E40A-4BA1-2C7623379DE6}"/>
              </a:ext>
            </a:extLst>
          </p:cNvPr>
          <p:cNvSpPr/>
          <p:nvPr/>
        </p:nvSpPr>
        <p:spPr>
          <a:xfrm>
            <a:off x="4127686" y="32841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B7F71716-020B-671D-4CC3-E91BF3E44340}"/>
              </a:ext>
            </a:extLst>
          </p:cNvPr>
          <p:cNvSpPr/>
          <p:nvPr/>
        </p:nvSpPr>
        <p:spPr>
          <a:xfrm rot="10800000">
            <a:off x="4604324" y="327826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D14FC29-7F63-D33E-73EF-CCD1045499E5}"/>
              </a:ext>
            </a:extLst>
          </p:cNvPr>
          <p:cNvSpPr/>
          <p:nvPr/>
        </p:nvSpPr>
        <p:spPr>
          <a:xfrm rot="10800000">
            <a:off x="4571999" y="3266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8571F0EC-A46D-0CEC-C97B-1E0F8DDBAC90}"/>
              </a:ext>
            </a:extLst>
          </p:cNvPr>
          <p:cNvSpPr/>
          <p:nvPr/>
        </p:nvSpPr>
        <p:spPr>
          <a:xfrm rot="10800000">
            <a:off x="4545579" y="32657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86DA1227-FEEB-F3B2-8F4F-C526D7BCBE59}"/>
              </a:ext>
            </a:extLst>
          </p:cNvPr>
          <p:cNvSpPr/>
          <p:nvPr/>
        </p:nvSpPr>
        <p:spPr>
          <a:xfrm rot="10800000">
            <a:off x="4657583" y="32758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B8B9F9B-907A-EC13-F639-E9EA1F6E4663}"/>
              </a:ext>
            </a:extLst>
          </p:cNvPr>
          <p:cNvSpPr/>
          <p:nvPr/>
        </p:nvSpPr>
        <p:spPr>
          <a:xfrm rot="10800000">
            <a:off x="4624752" y="32928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92573648-4D53-1208-CCF1-7F7CA8A3ECCE}"/>
              </a:ext>
            </a:extLst>
          </p:cNvPr>
          <p:cNvSpPr/>
          <p:nvPr/>
        </p:nvSpPr>
        <p:spPr>
          <a:xfrm rot="10800000">
            <a:off x="4471478" y="326641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D404682C-19C0-FF7F-8EDB-5971734E3226}"/>
              </a:ext>
            </a:extLst>
          </p:cNvPr>
          <p:cNvSpPr/>
          <p:nvPr/>
        </p:nvSpPr>
        <p:spPr>
          <a:xfrm rot="10800000">
            <a:off x="4433866" y="327388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A8E5053-4B2B-6D42-6ACF-9DC5DB00BC05}"/>
              </a:ext>
            </a:extLst>
          </p:cNvPr>
          <p:cNvSpPr/>
          <p:nvPr/>
        </p:nvSpPr>
        <p:spPr>
          <a:xfrm rot="10800000">
            <a:off x="4498516" y="3269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7051D6D9-EB17-98FF-D522-0A0E5AAE21D4}"/>
              </a:ext>
            </a:extLst>
          </p:cNvPr>
          <p:cNvSpPr/>
          <p:nvPr/>
        </p:nvSpPr>
        <p:spPr>
          <a:xfrm>
            <a:off x="4415968" y="328022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FF163416-E99A-FDD6-0175-234BEFC084A1}"/>
              </a:ext>
            </a:extLst>
          </p:cNvPr>
          <p:cNvSpPr/>
          <p:nvPr/>
        </p:nvSpPr>
        <p:spPr>
          <a:xfrm>
            <a:off x="4448293" y="329130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E7FA237F-50DD-A475-B5A5-5FFFCDDDAE8D}"/>
              </a:ext>
            </a:extLst>
          </p:cNvPr>
          <p:cNvSpPr/>
          <p:nvPr/>
        </p:nvSpPr>
        <p:spPr>
          <a:xfrm>
            <a:off x="4474713" y="32919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DBC0CFD-099F-D797-6560-C94621F38A4F}"/>
              </a:ext>
            </a:extLst>
          </p:cNvPr>
          <p:cNvSpPr/>
          <p:nvPr/>
        </p:nvSpPr>
        <p:spPr>
          <a:xfrm>
            <a:off x="4362709" y="328244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3D89248D-6432-528A-FB03-4920939CA4B2}"/>
              </a:ext>
            </a:extLst>
          </p:cNvPr>
          <p:cNvSpPr/>
          <p:nvPr/>
        </p:nvSpPr>
        <p:spPr>
          <a:xfrm>
            <a:off x="4395540" y="326654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3757A24-DE0D-6FC4-032E-31B241D20607}"/>
              </a:ext>
            </a:extLst>
          </p:cNvPr>
          <p:cNvSpPr/>
          <p:nvPr/>
        </p:nvSpPr>
        <p:spPr>
          <a:xfrm>
            <a:off x="4548814" y="329130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23FFF800-BC2B-6461-8DC6-BF12ECEF8B8F}"/>
              </a:ext>
            </a:extLst>
          </p:cNvPr>
          <p:cNvSpPr/>
          <p:nvPr/>
        </p:nvSpPr>
        <p:spPr>
          <a:xfrm>
            <a:off x="4586426" y="328431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F1E3E3E4-13EA-A5AF-F240-1ACBA50AEB49}"/>
              </a:ext>
            </a:extLst>
          </p:cNvPr>
          <p:cNvSpPr/>
          <p:nvPr/>
        </p:nvSpPr>
        <p:spPr>
          <a:xfrm>
            <a:off x="4521776" y="328801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DD2E52AA-03FE-5090-7662-7A348B75F3BF}"/>
              </a:ext>
            </a:extLst>
          </p:cNvPr>
          <p:cNvSpPr/>
          <p:nvPr/>
        </p:nvSpPr>
        <p:spPr>
          <a:xfrm rot="10800000">
            <a:off x="4712385" y="345186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63E7A3D-11C8-AD54-6930-9FD0179EAEA1}"/>
              </a:ext>
            </a:extLst>
          </p:cNvPr>
          <p:cNvSpPr/>
          <p:nvPr/>
        </p:nvSpPr>
        <p:spPr>
          <a:xfrm rot="10800000">
            <a:off x="4680060" y="344001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4945D38-E121-2D11-9861-9B2A260F07A7}"/>
              </a:ext>
            </a:extLst>
          </p:cNvPr>
          <p:cNvSpPr/>
          <p:nvPr/>
        </p:nvSpPr>
        <p:spPr>
          <a:xfrm rot="10800000">
            <a:off x="4653640" y="34393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67BA6A7-9206-CDA4-A5A1-AB55C9376C41}"/>
              </a:ext>
            </a:extLst>
          </p:cNvPr>
          <p:cNvSpPr/>
          <p:nvPr/>
        </p:nvSpPr>
        <p:spPr>
          <a:xfrm rot="10800000">
            <a:off x="4765644" y="344949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4616318-2D04-F0FD-6375-76D3804FD6CD}"/>
              </a:ext>
            </a:extLst>
          </p:cNvPr>
          <p:cNvSpPr/>
          <p:nvPr/>
        </p:nvSpPr>
        <p:spPr>
          <a:xfrm rot="10800000">
            <a:off x="4732813" y="346649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FD6515F5-6703-7820-B43A-2D59222D2AED}"/>
              </a:ext>
            </a:extLst>
          </p:cNvPr>
          <p:cNvSpPr/>
          <p:nvPr/>
        </p:nvSpPr>
        <p:spPr>
          <a:xfrm rot="10800000">
            <a:off x="4579539" y="3440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100D390-8C9B-2402-BCF3-B71F1C9B032F}"/>
              </a:ext>
            </a:extLst>
          </p:cNvPr>
          <p:cNvSpPr/>
          <p:nvPr/>
        </p:nvSpPr>
        <p:spPr>
          <a:xfrm rot="10800000">
            <a:off x="4541927" y="34474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1E3785C4-02D4-285E-EF9E-56EDCB8055EF}"/>
              </a:ext>
            </a:extLst>
          </p:cNvPr>
          <p:cNvSpPr/>
          <p:nvPr/>
        </p:nvSpPr>
        <p:spPr>
          <a:xfrm rot="10800000">
            <a:off x="4606577" y="34435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0967FAC-808A-0B78-2497-AF2CF171CCEE}"/>
              </a:ext>
            </a:extLst>
          </p:cNvPr>
          <p:cNvSpPr/>
          <p:nvPr/>
        </p:nvSpPr>
        <p:spPr>
          <a:xfrm>
            <a:off x="4524029" y="345382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0C43F49-A87D-76A2-4E7D-8E71F207AE44}"/>
              </a:ext>
            </a:extLst>
          </p:cNvPr>
          <p:cNvSpPr/>
          <p:nvPr/>
        </p:nvSpPr>
        <p:spPr>
          <a:xfrm>
            <a:off x="4556354" y="34649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20985FD-73C2-3B9D-23D6-7797278F68B4}"/>
              </a:ext>
            </a:extLst>
          </p:cNvPr>
          <p:cNvSpPr/>
          <p:nvPr/>
        </p:nvSpPr>
        <p:spPr>
          <a:xfrm>
            <a:off x="4582774" y="34655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2C262FAB-CC2C-C478-0FCA-AECE3CCA03AA}"/>
              </a:ext>
            </a:extLst>
          </p:cNvPr>
          <p:cNvSpPr/>
          <p:nvPr/>
        </p:nvSpPr>
        <p:spPr>
          <a:xfrm>
            <a:off x="4470770" y="3456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C5E091D-955F-CD0A-3782-5A6449C00721}"/>
              </a:ext>
            </a:extLst>
          </p:cNvPr>
          <p:cNvSpPr/>
          <p:nvPr/>
        </p:nvSpPr>
        <p:spPr>
          <a:xfrm>
            <a:off x="4503601" y="3440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AC3415C7-4DE9-5BBF-A6FA-D7107B4BE5A6}"/>
              </a:ext>
            </a:extLst>
          </p:cNvPr>
          <p:cNvSpPr/>
          <p:nvPr/>
        </p:nvSpPr>
        <p:spPr>
          <a:xfrm>
            <a:off x="4656875" y="34649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18D5D82-53D0-A9A8-2F0E-66A1D9556970}"/>
              </a:ext>
            </a:extLst>
          </p:cNvPr>
          <p:cNvSpPr/>
          <p:nvPr/>
        </p:nvSpPr>
        <p:spPr>
          <a:xfrm>
            <a:off x="4694487" y="34579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CE417B00-BF53-0C62-3118-DBBF61031B52}"/>
              </a:ext>
            </a:extLst>
          </p:cNvPr>
          <p:cNvSpPr/>
          <p:nvPr/>
        </p:nvSpPr>
        <p:spPr>
          <a:xfrm>
            <a:off x="4629837" y="3461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2D5E8144-0B85-25FC-ED68-4BC693E6679D}"/>
              </a:ext>
            </a:extLst>
          </p:cNvPr>
          <p:cNvSpPr/>
          <p:nvPr/>
        </p:nvSpPr>
        <p:spPr>
          <a:xfrm rot="10800000">
            <a:off x="4255205" y="343952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5EE370E5-6B65-C47D-4D95-3CAD87FB1FF5}"/>
              </a:ext>
            </a:extLst>
          </p:cNvPr>
          <p:cNvSpPr/>
          <p:nvPr/>
        </p:nvSpPr>
        <p:spPr>
          <a:xfrm rot="10800000">
            <a:off x="4222880" y="3427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4275FD93-502E-C437-3749-CA4D43CFFD9E}"/>
              </a:ext>
            </a:extLst>
          </p:cNvPr>
          <p:cNvSpPr/>
          <p:nvPr/>
        </p:nvSpPr>
        <p:spPr>
          <a:xfrm rot="10800000">
            <a:off x="4196460" y="34269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6C62555C-352E-0C69-F574-9A14916711BD}"/>
              </a:ext>
            </a:extLst>
          </p:cNvPr>
          <p:cNvSpPr/>
          <p:nvPr/>
        </p:nvSpPr>
        <p:spPr>
          <a:xfrm rot="10800000">
            <a:off x="4308464" y="343715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8A04339-6060-45E0-70BD-901589096E04}"/>
              </a:ext>
            </a:extLst>
          </p:cNvPr>
          <p:cNvSpPr/>
          <p:nvPr/>
        </p:nvSpPr>
        <p:spPr>
          <a:xfrm rot="10800000">
            <a:off x="4275633" y="345415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37717E06-0645-D1F4-83B8-DC25FC14320E}"/>
              </a:ext>
            </a:extLst>
          </p:cNvPr>
          <p:cNvSpPr/>
          <p:nvPr/>
        </p:nvSpPr>
        <p:spPr>
          <a:xfrm rot="10800000">
            <a:off x="4122359" y="342767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0D349775-C524-42F9-A70F-F4BD59D241D8}"/>
              </a:ext>
            </a:extLst>
          </p:cNvPr>
          <p:cNvSpPr/>
          <p:nvPr/>
        </p:nvSpPr>
        <p:spPr>
          <a:xfrm rot="10800000">
            <a:off x="4084747" y="34351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78CA910-0B55-DA12-0886-15E928A26B42}"/>
              </a:ext>
            </a:extLst>
          </p:cNvPr>
          <p:cNvSpPr/>
          <p:nvPr/>
        </p:nvSpPr>
        <p:spPr>
          <a:xfrm rot="10800000">
            <a:off x="4149397" y="34311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70DF4B28-CD4F-662C-A31E-3AD4FD3ABE2A}"/>
              </a:ext>
            </a:extLst>
          </p:cNvPr>
          <p:cNvSpPr/>
          <p:nvPr/>
        </p:nvSpPr>
        <p:spPr>
          <a:xfrm>
            <a:off x="4066849" y="34414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1FD3B14-5518-8577-45B4-7EFAD472107B}"/>
              </a:ext>
            </a:extLst>
          </p:cNvPr>
          <p:cNvSpPr/>
          <p:nvPr/>
        </p:nvSpPr>
        <p:spPr>
          <a:xfrm>
            <a:off x="4099174" y="34525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2305A6D-A992-D948-68B5-086CC09B5D32}"/>
              </a:ext>
            </a:extLst>
          </p:cNvPr>
          <p:cNvSpPr/>
          <p:nvPr/>
        </p:nvSpPr>
        <p:spPr>
          <a:xfrm>
            <a:off x="4125594" y="34531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55F8DE59-A6FE-4A0F-741C-E860EFD89328}"/>
              </a:ext>
            </a:extLst>
          </p:cNvPr>
          <p:cNvSpPr/>
          <p:nvPr/>
        </p:nvSpPr>
        <p:spPr>
          <a:xfrm>
            <a:off x="4013590" y="344370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9FC76F5-FC9C-C90B-32A7-3FC06B9B44EE}"/>
              </a:ext>
            </a:extLst>
          </p:cNvPr>
          <p:cNvSpPr/>
          <p:nvPr/>
        </p:nvSpPr>
        <p:spPr>
          <a:xfrm>
            <a:off x="4046421" y="34278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4F4BF6A-1B8F-FF15-1196-C0BF22D7AF94}"/>
              </a:ext>
            </a:extLst>
          </p:cNvPr>
          <p:cNvSpPr/>
          <p:nvPr/>
        </p:nvSpPr>
        <p:spPr>
          <a:xfrm>
            <a:off x="4199695" y="34525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2EE545F3-584F-3949-B45C-0F69FCD54116}"/>
              </a:ext>
            </a:extLst>
          </p:cNvPr>
          <p:cNvSpPr/>
          <p:nvPr/>
        </p:nvSpPr>
        <p:spPr>
          <a:xfrm>
            <a:off x="4237307" y="34455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D519AB2-85E4-A162-894D-954221BC35D4}"/>
              </a:ext>
            </a:extLst>
          </p:cNvPr>
          <p:cNvSpPr/>
          <p:nvPr/>
        </p:nvSpPr>
        <p:spPr>
          <a:xfrm>
            <a:off x="4172657" y="34492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7EAD9F65-6DBA-F4DF-2B68-E5134F44C8AF}"/>
              </a:ext>
            </a:extLst>
          </p:cNvPr>
          <p:cNvSpPr/>
          <p:nvPr/>
        </p:nvSpPr>
        <p:spPr>
          <a:xfrm rot="10800000">
            <a:off x="3363020" y="32868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0BE85FE-44D9-0923-83FE-81B8A49EA295}"/>
              </a:ext>
            </a:extLst>
          </p:cNvPr>
          <p:cNvSpPr/>
          <p:nvPr/>
        </p:nvSpPr>
        <p:spPr>
          <a:xfrm rot="10800000">
            <a:off x="3344073" y="326554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1965620E-860C-112D-6430-2494C2353F00}"/>
              </a:ext>
            </a:extLst>
          </p:cNvPr>
          <p:cNvSpPr/>
          <p:nvPr/>
        </p:nvSpPr>
        <p:spPr>
          <a:xfrm rot="10800000">
            <a:off x="3328587" y="326432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16ECD706-9D0A-213C-E0A9-306E2292692C}"/>
              </a:ext>
            </a:extLst>
          </p:cNvPr>
          <p:cNvSpPr/>
          <p:nvPr/>
        </p:nvSpPr>
        <p:spPr>
          <a:xfrm rot="10800000">
            <a:off x="3394238" y="3282626"/>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B11E030-99FD-EB0A-BB73-701A9FBE128A}"/>
              </a:ext>
            </a:extLst>
          </p:cNvPr>
          <p:cNvSpPr/>
          <p:nvPr/>
        </p:nvSpPr>
        <p:spPr>
          <a:xfrm rot="10800000">
            <a:off x="3374994" y="3313243"/>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ECBF16B-8D44-019A-0606-CBAB3FD92ADA}"/>
              </a:ext>
            </a:extLst>
          </p:cNvPr>
          <p:cNvSpPr/>
          <p:nvPr/>
        </p:nvSpPr>
        <p:spPr>
          <a:xfrm rot="10800000">
            <a:off x="3285152" y="326555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88A250F1-1195-8DAE-8769-F5AB6379E7C6}"/>
              </a:ext>
            </a:extLst>
          </p:cNvPr>
          <p:cNvSpPr/>
          <p:nvPr/>
        </p:nvSpPr>
        <p:spPr>
          <a:xfrm rot="10800000">
            <a:off x="3263106" y="327901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649F9056-A62C-722B-4B47-7D55F3C0BC27}"/>
              </a:ext>
            </a:extLst>
          </p:cNvPr>
          <p:cNvSpPr/>
          <p:nvPr/>
        </p:nvSpPr>
        <p:spPr>
          <a:xfrm rot="10800000">
            <a:off x="3301001" y="327189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817CEAB1-6723-D054-A508-239F952960C7}"/>
              </a:ext>
            </a:extLst>
          </p:cNvPr>
          <p:cNvSpPr/>
          <p:nvPr/>
        </p:nvSpPr>
        <p:spPr>
          <a:xfrm rot="10800000">
            <a:off x="3451931" y="3669231"/>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E55313D-EAA9-B63E-02DB-FAB282C19944}"/>
              </a:ext>
            </a:extLst>
          </p:cNvPr>
          <p:cNvSpPr/>
          <p:nvPr/>
        </p:nvSpPr>
        <p:spPr>
          <a:xfrm rot="10800000">
            <a:off x="3419606" y="3648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AB22F16-A4C9-F8D9-92C8-CE679C8AC350}"/>
              </a:ext>
            </a:extLst>
          </p:cNvPr>
          <p:cNvSpPr/>
          <p:nvPr/>
        </p:nvSpPr>
        <p:spPr>
          <a:xfrm rot="10800000">
            <a:off x="3393186" y="3647091"/>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A578C56B-A4DD-C81C-C587-91E6A99D9309}"/>
              </a:ext>
            </a:extLst>
          </p:cNvPr>
          <p:cNvSpPr/>
          <p:nvPr/>
        </p:nvSpPr>
        <p:spPr>
          <a:xfrm rot="10800000">
            <a:off x="3505190" y="3665043"/>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1B20E5AC-5D39-D30E-7C65-03B80D2A7CD9}"/>
              </a:ext>
            </a:extLst>
          </p:cNvPr>
          <p:cNvSpPr/>
          <p:nvPr/>
        </p:nvSpPr>
        <p:spPr>
          <a:xfrm rot="10800000">
            <a:off x="3472359" y="3695080"/>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815B1BC2-193F-A641-09C4-F22A32933E97}"/>
              </a:ext>
            </a:extLst>
          </p:cNvPr>
          <p:cNvSpPr/>
          <p:nvPr/>
        </p:nvSpPr>
        <p:spPr>
          <a:xfrm rot="10800000">
            <a:off x="3319085" y="3648291"/>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781F929-4684-1C7A-352F-0A0A54C57A2F}"/>
              </a:ext>
            </a:extLst>
          </p:cNvPr>
          <p:cNvSpPr/>
          <p:nvPr/>
        </p:nvSpPr>
        <p:spPr>
          <a:xfrm rot="10800000">
            <a:off x="3281473" y="366149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5C54F200-4C74-6C61-302F-A838420F92A4}"/>
              </a:ext>
            </a:extLst>
          </p:cNvPr>
          <p:cNvSpPr/>
          <p:nvPr/>
        </p:nvSpPr>
        <p:spPr>
          <a:xfrm rot="10800000">
            <a:off x="3346123" y="3654511"/>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CCCB9314-30F9-2113-A3D4-5B39F543AAFE}"/>
              </a:ext>
            </a:extLst>
          </p:cNvPr>
          <p:cNvSpPr/>
          <p:nvPr/>
        </p:nvSpPr>
        <p:spPr>
          <a:xfrm>
            <a:off x="3263576" y="3672071"/>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752EEE5D-5BBE-C3C2-323B-24AEF4BD7D5A}"/>
              </a:ext>
            </a:extLst>
          </p:cNvPr>
          <p:cNvSpPr/>
          <p:nvPr/>
        </p:nvSpPr>
        <p:spPr>
          <a:xfrm>
            <a:off x="3295901" y="3691649"/>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7669C1E-841A-570F-2BC4-A1C50D7F5D65}"/>
              </a:ext>
            </a:extLst>
          </p:cNvPr>
          <p:cNvSpPr/>
          <p:nvPr/>
        </p:nvSpPr>
        <p:spPr>
          <a:xfrm>
            <a:off x="3322321" y="3692769"/>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FDCCF35E-6C0C-FD37-5994-6348340A3420}"/>
              </a:ext>
            </a:extLst>
          </p:cNvPr>
          <p:cNvSpPr/>
          <p:nvPr/>
        </p:nvSpPr>
        <p:spPr>
          <a:xfrm>
            <a:off x="3210317" y="367598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CEA529F7-BF10-3D11-1C61-10A1FDD5F315}"/>
              </a:ext>
            </a:extLst>
          </p:cNvPr>
          <p:cNvSpPr/>
          <p:nvPr/>
        </p:nvSpPr>
        <p:spPr>
          <a:xfrm>
            <a:off x="3243148" y="364790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4EF73B54-8935-44AD-2EFE-2ECDAB9B7548}"/>
              </a:ext>
            </a:extLst>
          </p:cNvPr>
          <p:cNvSpPr/>
          <p:nvPr/>
        </p:nvSpPr>
        <p:spPr>
          <a:xfrm>
            <a:off x="3396422" y="369164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61AB08E-50AB-CF71-F90D-D92255D4C7D0}"/>
              </a:ext>
            </a:extLst>
          </p:cNvPr>
          <p:cNvSpPr/>
          <p:nvPr/>
        </p:nvSpPr>
        <p:spPr>
          <a:xfrm>
            <a:off x="3434034" y="3679300"/>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C198F8CD-6CFD-60CB-EDE0-29D7BB668753}"/>
              </a:ext>
            </a:extLst>
          </p:cNvPr>
          <p:cNvSpPr/>
          <p:nvPr/>
        </p:nvSpPr>
        <p:spPr>
          <a:xfrm>
            <a:off x="3369384" y="3685832"/>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3283E1C4-FEAB-D568-DF75-9B1F651203AF}"/>
              </a:ext>
            </a:extLst>
          </p:cNvPr>
          <p:cNvSpPr/>
          <p:nvPr/>
        </p:nvSpPr>
        <p:spPr>
          <a:xfrm rot="10800000">
            <a:off x="4045519" y="308363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979BBBE1-3C12-A886-816F-626976C7BDE7}"/>
              </a:ext>
            </a:extLst>
          </p:cNvPr>
          <p:cNvSpPr/>
          <p:nvPr/>
        </p:nvSpPr>
        <p:spPr>
          <a:xfrm rot="10800000">
            <a:off x="4013194" y="3071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3D119C4F-06AA-49FC-1B4E-0D275C94B9B2}"/>
              </a:ext>
            </a:extLst>
          </p:cNvPr>
          <p:cNvSpPr/>
          <p:nvPr/>
        </p:nvSpPr>
        <p:spPr>
          <a:xfrm rot="10800000">
            <a:off x="3986774" y="30711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79B61043-5F55-0590-C4FD-B7AA2139843E}"/>
              </a:ext>
            </a:extLst>
          </p:cNvPr>
          <p:cNvSpPr/>
          <p:nvPr/>
        </p:nvSpPr>
        <p:spPr>
          <a:xfrm rot="10800000">
            <a:off x="4098778" y="3081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E857AD3C-8EC6-A1A9-10CD-177DBF8C71D6}"/>
              </a:ext>
            </a:extLst>
          </p:cNvPr>
          <p:cNvSpPr/>
          <p:nvPr/>
        </p:nvSpPr>
        <p:spPr>
          <a:xfrm rot="10800000">
            <a:off x="4065947" y="3098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040C1EE9-B4F3-2759-D4EA-0CEFB0D33A24}"/>
              </a:ext>
            </a:extLst>
          </p:cNvPr>
          <p:cNvSpPr/>
          <p:nvPr/>
        </p:nvSpPr>
        <p:spPr>
          <a:xfrm rot="10800000">
            <a:off x="3912673" y="307178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F3F5FD47-CE19-D9D1-D6C2-651CEDE5F86D}"/>
              </a:ext>
            </a:extLst>
          </p:cNvPr>
          <p:cNvSpPr/>
          <p:nvPr/>
        </p:nvSpPr>
        <p:spPr>
          <a:xfrm rot="10800000">
            <a:off x="3875061" y="30792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E7C43442-446D-6536-A45A-A6EA286AA5E8}"/>
              </a:ext>
            </a:extLst>
          </p:cNvPr>
          <p:cNvSpPr/>
          <p:nvPr/>
        </p:nvSpPr>
        <p:spPr>
          <a:xfrm rot="10800000">
            <a:off x="3939711" y="30753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F9FEF3FD-618B-8D12-E8F4-BC6F91A8ADC3}"/>
              </a:ext>
            </a:extLst>
          </p:cNvPr>
          <p:cNvSpPr/>
          <p:nvPr/>
        </p:nvSpPr>
        <p:spPr>
          <a:xfrm>
            <a:off x="3857163" y="30855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E4F590C5-9A03-9A49-0901-FCB29254E9D6}"/>
              </a:ext>
            </a:extLst>
          </p:cNvPr>
          <p:cNvSpPr/>
          <p:nvPr/>
        </p:nvSpPr>
        <p:spPr>
          <a:xfrm>
            <a:off x="3889488" y="30966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C59C59DD-BB4F-1C47-7923-C4F15A3CB9E0}"/>
              </a:ext>
            </a:extLst>
          </p:cNvPr>
          <p:cNvSpPr/>
          <p:nvPr/>
        </p:nvSpPr>
        <p:spPr>
          <a:xfrm>
            <a:off x="3915908" y="309730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9A461494-C57D-839F-D9BD-07F5843BA749}"/>
              </a:ext>
            </a:extLst>
          </p:cNvPr>
          <p:cNvSpPr/>
          <p:nvPr/>
        </p:nvSpPr>
        <p:spPr>
          <a:xfrm>
            <a:off x="3803904" y="30878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C8E46F87-3239-DADB-19EE-B18DBEB768FB}"/>
              </a:ext>
            </a:extLst>
          </p:cNvPr>
          <p:cNvSpPr/>
          <p:nvPr/>
        </p:nvSpPr>
        <p:spPr>
          <a:xfrm>
            <a:off x="3836735" y="30719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D9EF9D4-BFD5-EC06-94C9-09CF23AC18AD}"/>
              </a:ext>
            </a:extLst>
          </p:cNvPr>
          <p:cNvSpPr/>
          <p:nvPr/>
        </p:nvSpPr>
        <p:spPr>
          <a:xfrm>
            <a:off x="3990009" y="30966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D4B357B6-CBB8-DE5E-1C2F-D6AAE042EDE4}"/>
              </a:ext>
            </a:extLst>
          </p:cNvPr>
          <p:cNvSpPr/>
          <p:nvPr/>
        </p:nvSpPr>
        <p:spPr>
          <a:xfrm>
            <a:off x="4027621" y="308968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8B4B508E-6361-5FD0-CCA5-EFE64AD3639C}"/>
              </a:ext>
            </a:extLst>
          </p:cNvPr>
          <p:cNvSpPr/>
          <p:nvPr/>
        </p:nvSpPr>
        <p:spPr>
          <a:xfrm>
            <a:off x="3962971" y="30933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2" name="Group 331">
            <a:extLst>
              <a:ext uri="{FF2B5EF4-FFF2-40B4-BE49-F238E27FC236}">
                <a16:creationId xmlns:a16="http://schemas.microsoft.com/office/drawing/2014/main" id="{734808CA-CBC8-2690-0B28-8A2497295E92}"/>
              </a:ext>
            </a:extLst>
          </p:cNvPr>
          <p:cNvGrpSpPr/>
          <p:nvPr/>
        </p:nvGrpSpPr>
        <p:grpSpPr>
          <a:xfrm rot="13181925">
            <a:off x="3446020" y="3718441"/>
            <a:ext cx="242005" cy="46723"/>
            <a:chOff x="7979724" y="3580291"/>
            <a:chExt cx="242005" cy="43678"/>
          </a:xfrm>
        </p:grpSpPr>
        <p:sp>
          <p:nvSpPr>
            <p:cNvPr id="599" name="Oval 598">
              <a:extLst>
                <a:ext uri="{FF2B5EF4-FFF2-40B4-BE49-F238E27FC236}">
                  <a16:creationId xmlns:a16="http://schemas.microsoft.com/office/drawing/2014/main" id="{0D60414E-E912-9070-F659-647A2DDFA35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B0182331-348B-B25B-CF6C-8B5319FC685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3317A591-6A2F-A2AD-DEDD-A338ED1DD96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10860C2D-228C-6C3F-034F-07535A4FD58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E14BB3A6-1B29-5BFB-8843-4B03E91AF49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4EE53482-57C8-3106-52FC-50402B4701A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B20ECF85-0DA4-83A8-7970-3EAAD97FD46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57EFC096-3EB4-7563-F9F6-420CD179760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3" name="Oval 332">
            <a:extLst>
              <a:ext uri="{FF2B5EF4-FFF2-40B4-BE49-F238E27FC236}">
                <a16:creationId xmlns:a16="http://schemas.microsoft.com/office/drawing/2014/main" id="{4C874566-2AFB-F1F4-B0E0-3966A0CC0251}"/>
              </a:ext>
            </a:extLst>
          </p:cNvPr>
          <p:cNvSpPr/>
          <p:nvPr/>
        </p:nvSpPr>
        <p:spPr>
          <a:xfrm rot="13181925">
            <a:off x="3791073" y="3082020"/>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B4136AB9-F5C7-E3A9-3570-9B6F6386BF8C}"/>
              </a:ext>
            </a:extLst>
          </p:cNvPr>
          <p:cNvSpPr/>
          <p:nvPr/>
        </p:nvSpPr>
        <p:spPr>
          <a:xfrm rot="13181925">
            <a:off x="3781925" y="305646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D30DC7D8-E233-EC3E-4290-0162790FC070}"/>
              </a:ext>
            </a:extLst>
          </p:cNvPr>
          <p:cNvSpPr/>
          <p:nvPr/>
        </p:nvSpPr>
        <p:spPr>
          <a:xfrm rot="13181925">
            <a:off x="3767737" y="304365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344C6A04-DD43-2A58-38A2-CF6D2F303AB3}"/>
              </a:ext>
            </a:extLst>
          </p:cNvPr>
          <p:cNvSpPr/>
          <p:nvPr/>
        </p:nvSpPr>
        <p:spPr>
          <a:xfrm rot="13181925">
            <a:off x="3822457" y="3104481"/>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FF07743E-702C-668E-4FC1-9FB253DB0B3F}"/>
              </a:ext>
            </a:extLst>
          </p:cNvPr>
          <p:cNvSpPr/>
          <p:nvPr/>
        </p:nvSpPr>
        <p:spPr>
          <a:xfrm rot="13181925">
            <a:off x="3791538" y="310457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62A90901-83B2-7CA1-6AA0-842D68E9E185}"/>
              </a:ext>
            </a:extLst>
          </p:cNvPr>
          <p:cNvSpPr/>
          <p:nvPr/>
        </p:nvSpPr>
        <p:spPr>
          <a:xfrm rot="13181925">
            <a:off x="3726023" y="301005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65EA9DB-25A0-AD14-7CC0-BAEDB42E09E2}"/>
              </a:ext>
            </a:extLst>
          </p:cNvPr>
          <p:cNvSpPr/>
          <p:nvPr/>
        </p:nvSpPr>
        <p:spPr>
          <a:xfrm rot="13181925">
            <a:off x="3699539" y="2999398"/>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02CDBCB5-9749-3BC0-4C72-F85DDBA3F2CD}"/>
              </a:ext>
            </a:extLst>
          </p:cNvPr>
          <p:cNvSpPr/>
          <p:nvPr/>
        </p:nvSpPr>
        <p:spPr>
          <a:xfrm rot="13181925">
            <a:off x="3738437" y="302569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1E918236-9610-50DF-A663-8CB77291557A}"/>
              </a:ext>
            </a:extLst>
          </p:cNvPr>
          <p:cNvSpPr/>
          <p:nvPr/>
        </p:nvSpPr>
        <p:spPr>
          <a:xfrm rot="8224268">
            <a:off x="3213797" y="368531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87030CA0-0F8F-7BC5-326D-43B046F88BA4}"/>
              </a:ext>
            </a:extLst>
          </p:cNvPr>
          <p:cNvSpPr/>
          <p:nvPr/>
        </p:nvSpPr>
        <p:spPr>
          <a:xfrm rot="8224268">
            <a:off x="3185929" y="368336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6A45D951-782B-3FCB-7733-18C377D0EE72}"/>
              </a:ext>
            </a:extLst>
          </p:cNvPr>
          <p:cNvSpPr/>
          <p:nvPr/>
        </p:nvSpPr>
        <p:spPr>
          <a:xfrm rot="8224268">
            <a:off x="3173718" y="3693130"/>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4AF28AC9-8E7E-CA0A-505C-4F58019A5F5E}"/>
              </a:ext>
            </a:extLst>
          </p:cNvPr>
          <p:cNvSpPr/>
          <p:nvPr/>
        </p:nvSpPr>
        <p:spPr>
          <a:xfrm rot="8224268">
            <a:off x="3234030" y="366092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D3A525CB-A2F7-53DE-19A0-07CB06D3665E}"/>
              </a:ext>
            </a:extLst>
          </p:cNvPr>
          <p:cNvSpPr/>
          <p:nvPr/>
        </p:nvSpPr>
        <p:spPr>
          <a:xfrm rot="8224268">
            <a:off x="3239782" y="369555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2DA1DB06-CBB7-AE80-1B83-BC85C2F9B394}"/>
              </a:ext>
            </a:extLst>
          </p:cNvPr>
          <p:cNvSpPr/>
          <p:nvPr/>
        </p:nvSpPr>
        <p:spPr>
          <a:xfrm rot="8224268">
            <a:off x="3142496" y="3723770"/>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36D8FB2-A45C-B85A-9758-3370C06340D3}"/>
              </a:ext>
            </a:extLst>
          </p:cNvPr>
          <p:cNvSpPr/>
          <p:nvPr/>
        </p:nvSpPr>
        <p:spPr>
          <a:xfrm rot="8224268">
            <a:off x="3158307" y="3717341"/>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9" name="Group 348">
            <a:extLst>
              <a:ext uri="{FF2B5EF4-FFF2-40B4-BE49-F238E27FC236}">
                <a16:creationId xmlns:a16="http://schemas.microsoft.com/office/drawing/2014/main" id="{5C3C057C-7478-2F4B-BE27-D05156236924}"/>
              </a:ext>
            </a:extLst>
          </p:cNvPr>
          <p:cNvGrpSpPr/>
          <p:nvPr/>
        </p:nvGrpSpPr>
        <p:grpSpPr>
          <a:xfrm rot="10800000">
            <a:off x="3597089" y="3646134"/>
            <a:ext cx="242005" cy="46723"/>
            <a:chOff x="7979724" y="3580291"/>
            <a:chExt cx="242005" cy="43678"/>
          </a:xfrm>
        </p:grpSpPr>
        <p:sp>
          <p:nvSpPr>
            <p:cNvPr id="591" name="Oval 590">
              <a:extLst>
                <a:ext uri="{FF2B5EF4-FFF2-40B4-BE49-F238E27FC236}">
                  <a16:creationId xmlns:a16="http://schemas.microsoft.com/office/drawing/2014/main" id="{B7A0CC4B-8C7F-A8F5-9801-5DEB741B145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CC8AA079-27ED-2845-A804-7A9B40A9C63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AA0AEE2C-7091-EE8C-3222-BD4FA2FD4BF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5521A80D-ACF8-8904-41F1-AB067C5A9C6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2F4106A4-AE98-9CBA-1D89-F21DAF56C5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D38A17CE-4472-18A3-E834-F4F3E401497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CC31AACB-6E64-8ACE-7512-35D2B2F3B53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6BB6A87A-C08D-9E16-804A-C3E541A6F13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0" name="Group 349">
            <a:extLst>
              <a:ext uri="{FF2B5EF4-FFF2-40B4-BE49-F238E27FC236}">
                <a16:creationId xmlns:a16="http://schemas.microsoft.com/office/drawing/2014/main" id="{B17CA6BC-455F-602E-229F-8145747520DA}"/>
              </a:ext>
            </a:extLst>
          </p:cNvPr>
          <p:cNvGrpSpPr/>
          <p:nvPr/>
        </p:nvGrpSpPr>
        <p:grpSpPr>
          <a:xfrm>
            <a:off x="3525932" y="3646950"/>
            <a:ext cx="242005" cy="43678"/>
            <a:chOff x="7979724" y="3580291"/>
            <a:chExt cx="242005" cy="43678"/>
          </a:xfrm>
        </p:grpSpPr>
        <p:sp>
          <p:nvSpPr>
            <p:cNvPr id="583" name="Oval 582">
              <a:extLst>
                <a:ext uri="{FF2B5EF4-FFF2-40B4-BE49-F238E27FC236}">
                  <a16:creationId xmlns:a16="http://schemas.microsoft.com/office/drawing/2014/main" id="{19563D36-05F7-3CE4-C587-5E653339FDC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93038C0C-A982-00C9-D92C-E120387F125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782408DD-4EAA-F89F-A4D7-801DD088CF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73B81227-0412-9091-137D-A9CE6EE6A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2AC0BF24-87E4-E950-B209-2F9EC67EB11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055641C2-13E2-4DC7-7E52-C885737D075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5B7EB370-E039-7374-FE9D-0F3B497017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a:extLst>
                <a:ext uri="{FF2B5EF4-FFF2-40B4-BE49-F238E27FC236}">
                  <a16:creationId xmlns:a16="http://schemas.microsoft.com/office/drawing/2014/main" id="{C8EB83F0-71D1-852A-540B-B3A769C0F77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1" name="Group 350">
            <a:extLst>
              <a:ext uri="{FF2B5EF4-FFF2-40B4-BE49-F238E27FC236}">
                <a16:creationId xmlns:a16="http://schemas.microsoft.com/office/drawing/2014/main" id="{3F18563F-37B3-200E-EC41-AB461A878F11}"/>
              </a:ext>
            </a:extLst>
          </p:cNvPr>
          <p:cNvGrpSpPr/>
          <p:nvPr/>
        </p:nvGrpSpPr>
        <p:grpSpPr>
          <a:xfrm rot="10800000">
            <a:off x="3838132" y="3649310"/>
            <a:ext cx="242005" cy="46723"/>
            <a:chOff x="7979724" y="3580291"/>
            <a:chExt cx="242005" cy="43678"/>
          </a:xfrm>
        </p:grpSpPr>
        <p:sp>
          <p:nvSpPr>
            <p:cNvPr id="575" name="Oval 574">
              <a:extLst>
                <a:ext uri="{FF2B5EF4-FFF2-40B4-BE49-F238E27FC236}">
                  <a16:creationId xmlns:a16="http://schemas.microsoft.com/office/drawing/2014/main" id="{9CF952D8-8E3E-34C4-4469-C3C4EE0D308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2E67BB48-97A9-9D6D-100D-03BD3599760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Oval 576">
              <a:extLst>
                <a:ext uri="{FF2B5EF4-FFF2-40B4-BE49-F238E27FC236}">
                  <a16:creationId xmlns:a16="http://schemas.microsoft.com/office/drawing/2014/main" id="{957447ED-730E-7256-8486-9AA81CA7D56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a:extLst>
                <a:ext uri="{FF2B5EF4-FFF2-40B4-BE49-F238E27FC236}">
                  <a16:creationId xmlns:a16="http://schemas.microsoft.com/office/drawing/2014/main" id="{CE888FD9-FEC6-5F41-B953-CAF37A18D9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a:extLst>
                <a:ext uri="{FF2B5EF4-FFF2-40B4-BE49-F238E27FC236}">
                  <a16:creationId xmlns:a16="http://schemas.microsoft.com/office/drawing/2014/main" id="{5CDE9CA6-72D5-42AF-AE9D-CAA8395DF3B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a:extLst>
                <a:ext uri="{FF2B5EF4-FFF2-40B4-BE49-F238E27FC236}">
                  <a16:creationId xmlns:a16="http://schemas.microsoft.com/office/drawing/2014/main" id="{8AF3BB44-12EC-56D9-7F07-7874AC08E4A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a:extLst>
                <a:ext uri="{FF2B5EF4-FFF2-40B4-BE49-F238E27FC236}">
                  <a16:creationId xmlns:a16="http://schemas.microsoft.com/office/drawing/2014/main" id="{C1070B93-0B6A-FCAE-6829-88024741688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a:extLst>
                <a:ext uri="{FF2B5EF4-FFF2-40B4-BE49-F238E27FC236}">
                  <a16:creationId xmlns:a16="http://schemas.microsoft.com/office/drawing/2014/main" id="{1124AAE3-B177-8368-B3CE-F0CDA63EF9E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8E9DB6A1-88F7-14AD-1E9D-2C2DD899F09B}"/>
              </a:ext>
            </a:extLst>
          </p:cNvPr>
          <p:cNvGrpSpPr/>
          <p:nvPr/>
        </p:nvGrpSpPr>
        <p:grpSpPr>
          <a:xfrm rot="11689693">
            <a:off x="3766975" y="3650126"/>
            <a:ext cx="242005" cy="43678"/>
            <a:chOff x="7979724" y="3580291"/>
            <a:chExt cx="242005" cy="43678"/>
          </a:xfrm>
        </p:grpSpPr>
        <p:sp>
          <p:nvSpPr>
            <p:cNvPr id="567" name="Oval 566">
              <a:extLst>
                <a:ext uri="{FF2B5EF4-FFF2-40B4-BE49-F238E27FC236}">
                  <a16:creationId xmlns:a16="http://schemas.microsoft.com/office/drawing/2014/main" id="{AA617D28-9936-7F7C-8515-49CB3F9AF4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D5407BF0-FA8B-BDCD-BF4F-4076BDF79F5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9718C609-0FC2-14CC-AEDC-2F38089C06E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8E2DE9AC-3072-08ED-38D4-7603EE28866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E6152BE0-9DBD-E31D-DC61-005F8883037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DF05F6C8-B818-44E9-CC42-FA13AB5416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E8B197FB-59AB-E83B-945F-6D6B47F17D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FCBD3E31-6724-F5F8-0CA0-47FA07F6DC9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3AE67205-3DF8-E2FC-0443-A418BB81C19C}"/>
              </a:ext>
            </a:extLst>
          </p:cNvPr>
          <p:cNvGrpSpPr/>
          <p:nvPr/>
        </p:nvGrpSpPr>
        <p:grpSpPr>
          <a:xfrm rot="21292958">
            <a:off x="4014429" y="3650150"/>
            <a:ext cx="242005" cy="46723"/>
            <a:chOff x="7979724" y="3580291"/>
            <a:chExt cx="242005" cy="43678"/>
          </a:xfrm>
        </p:grpSpPr>
        <p:sp>
          <p:nvSpPr>
            <p:cNvPr id="559" name="Oval 558">
              <a:extLst>
                <a:ext uri="{FF2B5EF4-FFF2-40B4-BE49-F238E27FC236}">
                  <a16:creationId xmlns:a16="http://schemas.microsoft.com/office/drawing/2014/main" id="{F5B593F9-B052-0325-8219-330A282C85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0DAC2B3A-B21B-D984-137D-F78F5CA9B41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02D58B5C-38EE-53A2-A34D-0DCEC02F1D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EF53D181-F0F3-5E36-BDDD-ACCDB3FACF6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06EC009E-204F-B912-B903-DC18FDC8F42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072CB88E-C569-D1BD-4365-CD64C39D874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C40F37AB-D8CC-ABFB-2C3C-FE9D375A4FF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B645A8DD-BEBA-7F34-FBB9-33781FA6E82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D63FB717-24D5-EE22-84E5-2A58750446B4}"/>
              </a:ext>
            </a:extLst>
          </p:cNvPr>
          <p:cNvGrpSpPr/>
          <p:nvPr/>
        </p:nvGrpSpPr>
        <p:grpSpPr>
          <a:xfrm>
            <a:off x="3943272" y="3650966"/>
            <a:ext cx="242005" cy="43678"/>
            <a:chOff x="7979724" y="3580291"/>
            <a:chExt cx="242005" cy="43678"/>
          </a:xfrm>
        </p:grpSpPr>
        <p:sp>
          <p:nvSpPr>
            <p:cNvPr id="551" name="Oval 550">
              <a:extLst>
                <a:ext uri="{FF2B5EF4-FFF2-40B4-BE49-F238E27FC236}">
                  <a16:creationId xmlns:a16="http://schemas.microsoft.com/office/drawing/2014/main" id="{31167366-6FAC-9CFB-15AE-81A6CDDAC9E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750D47EF-A687-2493-4794-980DF01CD98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18196CAB-9B31-D8BD-0AFC-FC0331720B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68688B7E-A248-C417-4FC6-2DAF70E7E8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3F797799-0890-1642-AEDE-65A3E6776C8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12316C47-41C6-1879-93C1-0215594415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2056B32A-27DA-BB3D-BB54-7E7D002518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BCB9F0F1-9851-3230-C8FF-86A68BBE9CC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6F68DF60-1442-2B8E-35A2-9F0DE39AF209}"/>
              </a:ext>
            </a:extLst>
          </p:cNvPr>
          <p:cNvGrpSpPr/>
          <p:nvPr/>
        </p:nvGrpSpPr>
        <p:grpSpPr>
          <a:xfrm rot="10800000">
            <a:off x="4255472" y="3653326"/>
            <a:ext cx="242005" cy="46723"/>
            <a:chOff x="7979724" y="3580291"/>
            <a:chExt cx="242005" cy="43678"/>
          </a:xfrm>
        </p:grpSpPr>
        <p:sp>
          <p:nvSpPr>
            <p:cNvPr id="543" name="Oval 542">
              <a:extLst>
                <a:ext uri="{FF2B5EF4-FFF2-40B4-BE49-F238E27FC236}">
                  <a16:creationId xmlns:a16="http://schemas.microsoft.com/office/drawing/2014/main" id="{79111A1E-5B19-B396-536E-BBCAF9D884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F261586E-3D63-D7C7-ACC5-E3C3849011D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30A3C38B-DBBA-AB1F-4A69-1F383AD01EE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0E293779-4CC1-4B76-090C-4490EE42A28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EFBA7F73-DDC2-CD9B-6D91-0A176A8D577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71084E31-E7C6-DBE8-76FC-706EC4496F8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547C816D-9A2D-F89E-FA03-C247E227C0F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C32EAB89-8119-86DF-1C09-C9C3945D08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BBE21544-4D13-64FD-1842-807A115D6270}"/>
              </a:ext>
            </a:extLst>
          </p:cNvPr>
          <p:cNvGrpSpPr/>
          <p:nvPr/>
        </p:nvGrpSpPr>
        <p:grpSpPr>
          <a:xfrm>
            <a:off x="4184315" y="3654142"/>
            <a:ext cx="242005" cy="43678"/>
            <a:chOff x="7979724" y="3580291"/>
            <a:chExt cx="242005" cy="43678"/>
          </a:xfrm>
        </p:grpSpPr>
        <p:sp>
          <p:nvSpPr>
            <p:cNvPr id="535" name="Oval 534">
              <a:extLst>
                <a:ext uri="{FF2B5EF4-FFF2-40B4-BE49-F238E27FC236}">
                  <a16:creationId xmlns:a16="http://schemas.microsoft.com/office/drawing/2014/main" id="{6778471E-CC82-3385-6BA8-6B03F8C66A9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D91A88CC-0A46-E8B3-F203-8AF6B254DB6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A7E7670B-60BA-8476-8D47-6AA9DDCD8CB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264AE14-3F86-6F65-451E-FD17AC0D228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AD682E26-EF85-7456-5AE2-F0EB5EEC401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14516DDC-A55D-28AB-3F3E-DE0103F4B8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C12C7FA4-7317-833E-6C4C-1C361CF2D9D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061E615C-871B-75E5-833B-EBBD2BC068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 name="Group 356">
            <a:extLst>
              <a:ext uri="{FF2B5EF4-FFF2-40B4-BE49-F238E27FC236}">
                <a16:creationId xmlns:a16="http://schemas.microsoft.com/office/drawing/2014/main" id="{069DBE03-5602-9F8E-011E-3CB34A9CFB2C}"/>
              </a:ext>
            </a:extLst>
          </p:cNvPr>
          <p:cNvGrpSpPr/>
          <p:nvPr/>
        </p:nvGrpSpPr>
        <p:grpSpPr>
          <a:xfrm>
            <a:off x="2845178" y="3628480"/>
            <a:ext cx="971545" cy="53915"/>
            <a:chOff x="5754694" y="6008041"/>
            <a:chExt cx="971545" cy="53915"/>
          </a:xfrm>
        </p:grpSpPr>
        <p:grpSp>
          <p:nvGrpSpPr>
            <p:cNvPr id="463" name="Group 462">
              <a:extLst>
                <a:ext uri="{FF2B5EF4-FFF2-40B4-BE49-F238E27FC236}">
                  <a16:creationId xmlns:a16="http://schemas.microsoft.com/office/drawing/2014/main" id="{AF3C40C5-1165-C613-5E73-C2F74965025E}"/>
                </a:ext>
              </a:extLst>
            </p:cNvPr>
            <p:cNvGrpSpPr/>
            <p:nvPr/>
          </p:nvGrpSpPr>
          <p:grpSpPr>
            <a:xfrm rot="10800000">
              <a:off x="5825851" y="6008041"/>
              <a:ext cx="242005" cy="46723"/>
              <a:chOff x="7979724" y="3580291"/>
              <a:chExt cx="242005" cy="43678"/>
            </a:xfrm>
          </p:grpSpPr>
          <p:sp>
            <p:nvSpPr>
              <p:cNvPr id="527" name="Oval 526">
                <a:extLst>
                  <a:ext uri="{FF2B5EF4-FFF2-40B4-BE49-F238E27FC236}">
                    <a16:creationId xmlns:a16="http://schemas.microsoft.com/office/drawing/2014/main" id="{73B0B237-1EF0-7660-6BB7-C71D5309E2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0840496E-483D-6F08-F909-7DDEFD6206E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072A9978-E591-A954-F353-6F11AAAB592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5A96BAB8-76AD-9C8B-90F4-74800D32B6C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E0485AD1-B6BE-60D1-3D41-19A8C2858B0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A3585CAD-F9F3-2007-660E-33DBDE184C1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58BC66B3-9798-C7AF-08F3-447DEFC6263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157C56CE-7F52-E08B-0FF2-8D41C49547C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4" name="Group 463">
              <a:extLst>
                <a:ext uri="{FF2B5EF4-FFF2-40B4-BE49-F238E27FC236}">
                  <a16:creationId xmlns:a16="http://schemas.microsoft.com/office/drawing/2014/main" id="{2AF7F02C-B53F-B1BC-AF92-E1D6014C7808}"/>
                </a:ext>
              </a:extLst>
            </p:cNvPr>
            <p:cNvGrpSpPr/>
            <p:nvPr/>
          </p:nvGrpSpPr>
          <p:grpSpPr>
            <a:xfrm>
              <a:off x="5754694" y="6008857"/>
              <a:ext cx="242005" cy="43678"/>
              <a:chOff x="7979724" y="3580291"/>
              <a:chExt cx="242005" cy="43678"/>
            </a:xfrm>
          </p:grpSpPr>
          <p:sp>
            <p:nvSpPr>
              <p:cNvPr id="519" name="Oval 518">
                <a:extLst>
                  <a:ext uri="{FF2B5EF4-FFF2-40B4-BE49-F238E27FC236}">
                    <a16:creationId xmlns:a16="http://schemas.microsoft.com/office/drawing/2014/main" id="{44215BDB-9AD5-20A5-40B3-E400C1382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2D448253-12B6-3FED-FB48-D1E001DBAA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025465AB-DDEC-4CC9-F2AA-AE01A48C4E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B3427A44-E36F-F7CC-D46D-03855111809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C4D046E1-7E07-48DA-8D3D-089EDC45D1D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46657E9C-D286-F865-3478-C74CE966333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2F6B2A36-F31E-03AE-BB3F-4A963DC42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EAF003B7-943C-94BB-2CA8-0C77EC1257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5" name="Group 464">
              <a:extLst>
                <a:ext uri="{FF2B5EF4-FFF2-40B4-BE49-F238E27FC236}">
                  <a16:creationId xmlns:a16="http://schemas.microsoft.com/office/drawing/2014/main" id="{359622BD-AFD8-4C18-3F17-E1E9E335F312}"/>
                </a:ext>
              </a:extLst>
            </p:cNvPr>
            <p:cNvGrpSpPr/>
            <p:nvPr/>
          </p:nvGrpSpPr>
          <p:grpSpPr>
            <a:xfrm rot="10800000">
              <a:off x="6066894" y="6011217"/>
              <a:ext cx="242005" cy="46723"/>
              <a:chOff x="7979724" y="3580291"/>
              <a:chExt cx="242005" cy="43678"/>
            </a:xfrm>
          </p:grpSpPr>
          <p:sp>
            <p:nvSpPr>
              <p:cNvPr id="511" name="Oval 510">
                <a:extLst>
                  <a:ext uri="{FF2B5EF4-FFF2-40B4-BE49-F238E27FC236}">
                    <a16:creationId xmlns:a16="http://schemas.microsoft.com/office/drawing/2014/main" id="{EA034F1F-5E61-7A89-E847-6244C28F307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DB0CA4C4-CB0F-7611-8046-B37AAAFD69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2E4D8A72-1009-EC59-9B1E-BB2B924332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CBB8B872-FACD-2B54-DCFC-59D14C83D0D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721C5594-E33B-5E7A-F12F-55EFB044A11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4FF20FB4-F26F-04CF-DA12-F9B66F576DA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182AB5A7-4436-F813-5F1C-EABB6424F11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F3089110-ED85-4D4C-216C-ED64C496D8F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772B291A-ADB2-0430-3E32-819F7F7B1EC8}"/>
                </a:ext>
              </a:extLst>
            </p:cNvPr>
            <p:cNvGrpSpPr/>
            <p:nvPr/>
          </p:nvGrpSpPr>
          <p:grpSpPr>
            <a:xfrm rot="11689693">
              <a:off x="5995737" y="6012033"/>
              <a:ext cx="242005" cy="43678"/>
              <a:chOff x="7979724" y="3580291"/>
              <a:chExt cx="242005" cy="43678"/>
            </a:xfrm>
          </p:grpSpPr>
          <p:sp>
            <p:nvSpPr>
              <p:cNvPr id="503" name="Oval 502">
                <a:extLst>
                  <a:ext uri="{FF2B5EF4-FFF2-40B4-BE49-F238E27FC236}">
                    <a16:creationId xmlns:a16="http://schemas.microsoft.com/office/drawing/2014/main" id="{07256D04-3F34-B8C4-AE75-A838B0BDF4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B8CA200F-31BC-18A9-19F0-6093A1E44DC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E67F7F66-A937-CFF3-FF0E-020EAFA30D0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E93901F7-7E3F-2CA3-518D-E5260F87C96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1ABAA054-661D-6FF5-D0F8-C9D91CDD2F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886EC17F-9526-84DC-71FF-488FE9EFB9C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D4DB7060-6475-F63F-A396-182829198E8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904CAE11-86F0-AC98-29B1-A9C0E34737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7" name="Group 466">
              <a:extLst>
                <a:ext uri="{FF2B5EF4-FFF2-40B4-BE49-F238E27FC236}">
                  <a16:creationId xmlns:a16="http://schemas.microsoft.com/office/drawing/2014/main" id="{F26CD4CD-37D4-6B54-C253-94FE4DDB624E}"/>
                </a:ext>
              </a:extLst>
            </p:cNvPr>
            <p:cNvGrpSpPr/>
            <p:nvPr/>
          </p:nvGrpSpPr>
          <p:grpSpPr>
            <a:xfrm rot="21292958">
              <a:off x="6243191" y="6012057"/>
              <a:ext cx="242005" cy="46723"/>
              <a:chOff x="7979724" y="3580291"/>
              <a:chExt cx="242005" cy="43678"/>
            </a:xfrm>
          </p:grpSpPr>
          <p:sp>
            <p:nvSpPr>
              <p:cNvPr id="495" name="Oval 494">
                <a:extLst>
                  <a:ext uri="{FF2B5EF4-FFF2-40B4-BE49-F238E27FC236}">
                    <a16:creationId xmlns:a16="http://schemas.microsoft.com/office/drawing/2014/main" id="{70505134-408F-AF21-3D4A-54F380FD0C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56F0EAAE-64A2-8B71-A677-2C69AA640F6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4D0F1B69-F7B6-858C-0CDD-8B4EF2CE1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B369392E-1AB5-24E9-DCF2-1378A059FA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5E45ECB7-2925-CA63-BC6B-8A13306F0B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96595E9E-8472-23D9-1209-B5CD9668004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BB9ECAB7-C360-922D-2E73-24A6870E37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492DE93E-2342-164B-A28A-232BFB9EF79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8" name="Group 467">
              <a:extLst>
                <a:ext uri="{FF2B5EF4-FFF2-40B4-BE49-F238E27FC236}">
                  <a16:creationId xmlns:a16="http://schemas.microsoft.com/office/drawing/2014/main" id="{EDF4517A-AA15-113D-C776-A11368A0BF71}"/>
                </a:ext>
              </a:extLst>
            </p:cNvPr>
            <p:cNvGrpSpPr/>
            <p:nvPr/>
          </p:nvGrpSpPr>
          <p:grpSpPr>
            <a:xfrm>
              <a:off x="6172034" y="6012873"/>
              <a:ext cx="242005" cy="43678"/>
              <a:chOff x="7979724" y="3580291"/>
              <a:chExt cx="242005" cy="43678"/>
            </a:xfrm>
          </p:grpSpPr>
          <p:sp>
            <p:nvSpPr>
              <p:cNvPr id="487" name="Oval 486">
                <a:extLst>
                  <a:ext uri="{FF2B5EF4-FFF2-40B4-BE49-F238E27FC236}">
                    <a16:creationId xmlns:a16="http://schemas.microsoft.com/office/drawing/2014/main" id="{5464A6EE-BF44-C6B2-7DDB-B4E48CCC2C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997BB44B-52C3-9334-2452-36D5CACFA6F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81C528D6-E298-145C-AA9D-AD941B217D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E2A4B951-F5AC-ECB2-CDF8-762CC4B2800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CF0B5C2-FD0C-0FF7-25D9-257DFC56CB3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0C2C780A-3207-78C1-4798-D504D8062AF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5383EC42-8B01-14B5-4515-B734DECA4B6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AC4E7F1E-7311-A654-D0A2-DC1E6D6865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9" name="Group 468">
              <a:extLst>
                <a:ext uri="{FF2B5EF4-FFF2-40B4-BE49-F238E27FC236}">
                  <a16:creationId xmlns:a16="http://schemas.microsoft.com/office/drawing/2014/main" id="{E4CAEE64-731C-EA8C-78AE-83EB3F4554DE}"/>
                </a:ext>
              </a:extLst>
            </p:cNvPr>
            <p:cNvGrpSpPr/>
            <p:nvPr/>
          </p:nvGrpSpPr>
          <p:grpSpPr>
            <a:xfrm rot="10800000">
              <a:off x="6484234" y="6015233"/>
              <a:ext cx="242005" cy="46723"/>
              <a:chOff x="7979724" y="3580291"/>
              <a:chExt cx="242005" cy="43678"/>
            </a:xfrm>
          </p:grpSpPr>
          <p:sp>
            <p:nvSpPr>
              <p:cNvPr id="479" name="Oval 478">
                <a:extLst>
                  <a:ext uri="{FF2B5EF4-FFF2-40B4-BE49-F238E27FC236}">
                    <a16:creationId xmlns:a16="http://schemas.microsoft.com/office/drawing/2014/main" id="{6427BFC7-0B8C-3A17-FAA3-5D6080A65D4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EEF1C2C3-F152-EAC9-BC8E-65B82BC0015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A0DC504D-C55C-1887-812A-3D39721CD3A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1C0D0A35-3687-5189-CCB8-D2AF5B30533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FE5D5A49-ED39-A610-E321-8CC33CF63E4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28F45E82-D2F5-2671-9034-728FC004EC9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0D2C36D1-A4D2-F5FA-30E8-82D69E62AA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FBE95722-4EC5-4AD6-9CDA-1D698DC64A6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0" name="Group 469">
              <a:extLst>
                <a:ext uri="{FF2B5EF4-FFF2-40B4-BE49-F238E27FC236}">
                  <a16:creationId xmlns:a16="http://schemas.microsoft.com/office/drawing/2014/main" id="{A2E065BB-1CE0-256D-A162-5148F2349208}"/>
                </a:ext>
              </a:extLst>
            </p:cNvPr>
            <p:cNvGrpSpPr/>
            <p:nvPr/>
          </p:nvGrpSpPr>
          <p:grpSpPr>
            <a:xfrm>
              <a:off x="6413077" y="6016049"/>
              <a:ext cx="242005" cy="43678"/>
              <a:chOff x="7979724" y="3580291"/>
              <a:chExt cx="242005" cy="43678"/>
            </a:xfrm>
          </p:grpSpPr>
          <p:sp>
            <p:nvSpPr>
              <p:cNvPr id="471" name="Oval 470">
                <a:extLst>
                  <a:ext uri="{FF2B5EF4-FFF2-40B4-BE49-F238E27FC236}">
                    <a16:creationId xmlns:a16="http://schemas.microsoft.com/office/drawing/2014/main" id="{7A4759FC-87C9-773C-1BF6-93D4F9C54B4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FA9C1736-2247-04D8-6937-A6CCF6E5E33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69BB4F53-2138-4022-3835-6185F974644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56D13E20-5E4C-C379-F799-709B93B116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68FA9FED-DE36-1835-E0AA-A323EA823C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BE00F803-C4C0-DEA8-4D00-00CBB0B956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F9898BFC-A876-4400-65F2-F3BA0323981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76A871A5-3BF7-B6A9-112E-1C3E4E66BA5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2" name="Group 361">
            <a:extLst>
              <a:ext uri="{FF2B5EF4-FFF2-40B4-BE49-F238E27FC236}">
                <a16:creationId xmlns:a16="http://schemas.microsoft.com/office/drawing/2014/main" id="{6BE0AC1B-D51B-85B9-2DF3-47984166466D}"/>
              </a:ext>
            </a:extLst>
          </p:cNvPr>
          <p:cNvGrpSpPr/>
          <p:nvPr/>
        </p:nvGrpSpPr>
        <p:grpSpPr>
          <a:xfrm>
            <a:off x="2952320" y="3056529"/>
            <a:ext cx="3016472" cy="676275"/>
            <a:chOff x="7611511" y="5020299"/>
            <a:chExt cx="3016472" cy="676275"/>
          </a:xfrm>
        </p:grpSpPr>
        <p:grpSp>
          <p:nvGrpSpPr>
            <p:cNvPr id="449" name="Group 448">
              <a:extLst>
                <a:ext uri="{FF2B5EF4-FFF2-40B4-BE49-F238E27FC236}">
                  <a16:creationId xmlns:a16="http://schemas.microsoft.com/office/drawing/2014/main" id="{AB639B16-363E-966C-FF10-F9C25C6A12CE}"/>
                </a:ext>
              </a:extLst>
            </p:cNvPr>
            <p:cNvGrpSpPr/>
            <p:nvPr/>
          </p:nvGrpSpPr>
          <p:grpSpPr>
            <a:xfrm>
              <a:off x="7782696" y="5020299"/>
              <a:ext cx="2826257" cy="676275"/>
              <a:chOff x="7782696" y="5020299"/>
              <a:chExt cx="2826257" cy="676275"/>
            </a:xfrm>
          </p:grpSpPr>
          <p:sp>
            <p:nvSpPr>
              <p:cNvPr id="451" name="Freeform: Shape 450">
                <a:extLst>
                  <a:ext uri="{FF2B5EF4-FFF2-40B4-BE49-F238E27FC236}">
                    <a16:creationId xmlns:a16="http://schemas.microsoft.com/office/drawing/2014/main" id="{2E58B55D-1B66-AC1E-E45E-046C2BDB2AE2}"/>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6935BED-B5A4-E351-E976-0F3B4242C525}"/>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453" name="Freeform: Shape 452">
                <a:extLst>
                  <a:ext uri="{FF2B5EF4-FFF2-40B4-BE49-F238E27FC236}">
                    <a16:creationId xmlns:a16="http://schemas.microsoft.com/office/drawing/2014/main" id="{6A4DC0F6-F20E-A117-04D1-3E213AC597BC}"/>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51D35A2E-1C32-C6C0-ECCF-A126341CA5A4}"/>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2681CFB-A665-9F88-C50C-E47CA0DA4C1C}"/>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D2E101CE-68E1-F162-87D8-0A2CC4AEE4B8}"/>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457" name="Freeform: Shape 456">
                <a:extLst>
                  <a:ext uri="{FF2B5EF4-FFF2-40B4-BE49-F238E27FC236}">
                    <a16:creationId xmlns:a16="http://schemas.microsoft.com/office/drawing/2014/main" id="{CBFF5418-71F4-C4CD-1C21-40F99282370A}"/>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31CB78F1-8DAE-845C-0F0E-95A758C6DEB2}"/>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A69B675-815C-825F-09E1-7398000E5C2A}"/>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A4CF34DC-1E08-A1D2-C596-D297B8ECA3F7}"/>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9631BDA6-DB10-5E25-26E3-77AFE3BAF00F}"/>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ADEBCC5-EBB8-3298-5B0F-5A92AA8B65E6}"/>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450" name="Freeform: Shape 449">
              <a:extLst>
                <a:ext uri="{FF2B5EF4-FFF2-40B4-BE49-F238E27FC236}">
                  <a16:creationId xmlns:a16="http://schemas.microsoft.com/office/drawing/2014/main" id="{C5A0739D-6C64-DE38-5429-93089B30ECB3}"/>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sp>
        <p:nvSpPr>
          <p:cNvPr id="3868" name="TextBox 3867">
            <a:extLst>
              <a:ext uri="{FF2B5EF4-FFF2-40B4-BE49-F238E27FC236}">
                <a16:creationId xmlns:a16="http://schemas.microsoft.com/office/drawing/2014/main" id="{B5229E98-F6DB-E1E4-A71F-D6D1553CBD49}"/>
              </a:ext>
            </a:extLst>
          </p:cNvPr>
          <p:cNvSpPr txBox="1"/>
          <p:nvPr/>
        </p:nvSpPr>
        <p:spPr>
          <a:xfrm>
            <a:off x="6892035" y="1510423"/>
            <a:ext cx="2187302" cy="1061829"/>
          </a:xfrm>
          <a:prstGeom prst="rect">
            <a:avLst/>
          </a:prstGeom>
          <a:noFill/>
        </p:spPr>
        <p:txBody>
          <a:bodyPr wrap="square" rtlCol="0">
            <a:spAutoFit/>
          </a:bodyPr>
          <a:lstStyle/>
          <a:p>
            <a:r>
              <a:rPr lang="en-US" sz="1050" dirty="0" err="1">
                <a:solidFill>
                  <a:srgbClr val="0070C0"/>
                </a:solidFill>
              </a:rPr>
              <a:t>ParseXODR</a:t>
            </a:r>
            <a:r>
              <a:rPr lang="en-US" sz="1050" dirty="0">
                <a:solidFill>
                  <a:srgbClr val="0070C0"/>
                </a:solidFill>
              </a:rPr>
              <a:t> repo -</a:t>
            </a:r>
            <a:br>
              <a:rPr lang="en-US" sz="1050" dirty="0">
                <a:solidFill>
                  <a:srgbClr val="0070C0"/>
                </a:solidFill>
              </a:rPr>
            </a:br>
            <a:r>
              <a:rPr lang="en-US" sz="1050" dirty="0" err="1">
                <a:solidFill>
                  <a:srgbClr val="00B050"/>
                </a:solidFill>
              </a:rPr>
              <a:t>extractXYfromSTandCenterline</a:t>
            </a:r>
            <a:endParaRPr lang="en-US" sz="1050" dirty="0">
              <a:solidFill>
                <a:srgbClr val="00B050"/>
              </a:solidFill>
            </a:endParaRPr>
          </a:p>
          <a:p>
            <a:r>
              <a:rPr lang="en-US" sz="1050" dirty="0" err="1">
                <a:solidFill>
                  <a:srgbClr val="00B050"/>
                </a:solidFill>
              </a:rPr>
              <a:t>extractXYfromSTandGeometries</a:t>
            </a:r>
            <a:endParaRPr lang="en-US" sz="1050" dirty="0">
              <a:solidFill>
                <a:srgbClr val="00B050"/>
              </a:solidFill>
            </a:endParaRPr>
          </a:p>
          <a:p>
            <a:r>
              <a:rPr lang="en-US" sz="1050" dirty="0" err="1">
                <a:solidFill>
                  <a:srgbClr val="00B050"/>
                </a:solidFill>
              </a:rPr>
              <a:t>extractXYFromSTCurves</a:t>
            </a:r>
            <a:endParaRPr lang="en-US" sz="1050" dirty="0">
              <a:solidFill>
                <a:srgbClr val="00B050"/>
              </a:solidFill>
            </a:endParaRPr>
          </a:p>
          <a:p>
            <a:r>
              <a:rPr lang="en-US" sz="1050" dirty="0" err="1">
                <a:solidFill>
                  <a:srgbClr val="00B050"/>
                </a:solidFill>
              </a:rPr>
              <a:t>extractXYfromSTArc</a:t>
            </a:r>
            <a:endParaRPr lang="en-US" sz="1050" dirty="0">
              <a:solidFill>
                <a:srgbClr val="00B050"/>
              </a:solidFill>
            </a:endParaRPr>
          </a:p>
          <a:p>
            <a:r>
              <a:rPr lang="en-US" sz="1050" dirty="0" err="1">
                <a:solidFill>
                  <a:srgbClr val="00B050"/>
                </a:solidFill>
              </a:rPr>
              <a:t>extractXYfromSTSpiral</a:t>
            </a:r>
            <a:endParaRPr lang="en-US" sz="1050" dirty="0">
              <a:solidFill>
                <a:srgbClr val="00B050"/>
              </a:solidFill>
            </a:endParaRPr>
          </a:p>
        </p:txBody>
      </p:sp>
      <p:sp>
        <p:nvSpPr>
          <p:cNvPr id="3876" name="TextBox 3875">
            <a:extLst>
              <a:ext uri="{FF2B5EF4-FFF2-40B4-BE49-F238E27FC236}">
                <a16:creationId xmlns:a16="http://schemas.microsoft.com/office/drawing/2014/main" id="{30D14E1F-2D5E-E49B-C339-2FD3DB16E713}"/>
              </a:ext>
            </a:extLst>
          </p:cNvPr>
          <p:cNvSpPr txBox="1"/>
          <p:nvPr/>
        </p:nvSpPr>
        <p:spPr>
          <a:xfrm>
            <a:off x="4143583" y="2297789"/>
            <a:ext cx="759823" cy="369332"/>
          </a:xfrm>
          <a:prstGeom prst="rect">
            <a:avLst/>
          </a:prstGeom>
          <a:solidFill>
            <a:schemeClr val="bg1">
              <a:alpha val="78000"/>
            </a:schemeClr>
          </a:solidFill>
        </p:spPr>
        <p:txBody>
          <a:bodyPr wrap="none" rtlCol="0">
            <a:spAutoFit/>
          </a:bodyPr>
          <a:lstStyle/>
          <a:p>
            <a:r>
              <a:rPr lang="en-US" dirty="0">
                <a:solidFill>
                  <a:srgbClr val="FF0000"/>
                </a:solidFill>
              </a:rPr>
              <a:t>Points</a:t>
            </a:r>
          </a:p>
        </p:txBody>
      </p:sp>
      <p:sp>
        <p:nvSpPr>
          <p:cNvPr id="3877" name="TextBox 3876">
            <a:extLst>
              <a:ext uri="{FF2B5EF4-FFF2-40B4-BE49-F238E27FC236}">
                <a16:creationId xmlns:a16="http://schemas.microsoft.com/office/drawing/2014/main" id="{46794589-3DE0-FFBD-504E-BC5563407FD2}"/>
              </a:ext>
            </a:extLst>
          </p:cNvPr>
          <p:cNvSpPr txBox="1"/>
          <p:nvPr/>
        </p:nvSpPr>
        <p:spPr>
          <a:xfrm>
            <a:off x="4113831" y="3141288"/>
            <a:ext cx="819327" cy="369332"/>
          </a:xfrm>
          <a:prstGeom prst="rect">
            <a:avLst/>
          </a:prstGeom>
          <a:solidFill>
            <a:schemeClr val="bg1">
              <a:alpha val="78000"/>
            </a:schemeClr>
          </a:solidFill>
        </p:spPr>
        <p:txBody>
          <a:bodyPr wrap="none" rtlCol="0">
            <a:spAutoFit/>
          </a:bodyPr>
          <a:lstStyle/>
          <a:p>
            <a:r>
              <a:rPr lang="en-US" dirty="0">
                <a:solidFill>
                  <a:srgbClr val="FF0000"/>
                </a:solidFill>
              </a:rPr>
              <a:t>Curves</a:t>
            </a:r>
          </a:p>
        </p:txBody>
      </p:sp>
      <p:cxnSp>
        <p:nvCxnSpPr>
          <p:cNvPr id="2" name="Connector: Curved 1">
            <a:extLst>
              <a:ext uri="{FF2B5EF4-FFF2-40B4-BE49-F238E27FC236}">
                <a16:creationId xmlns:a16="http://schemas.microsoft.com/office/drawing/2014/main" id="{18BA87AF-97B7-565B-F2AA-ACADBC00C850}"/>
              </a:ext>
            </a:extLst>
          </p:cNvPr>
          <p:cNvCxnSpPr>
            <a:cxnSpLocks/>
          </p:cNvCxnSpPr>
          <p:nvPr/>
        </p:nvCxnSpPr>
        <p:spPr>
          <a:xfrm rot="10800000">
            <a:off x="6535443" y="2376281"/>
            <a:ext cx="166881" cy="872004"/>
          </a:xfrm>
          <a:prstGeom prst="curvedConnector3">
            <a:avLst>
              <a:gd name="adj1" fmla="val -37345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765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3D1F-85CA-53C8-CF9B-A9B204B4D7A4}"/>
            </a:ext>
          </a:extLst>
        </p:cNvPr>
        <p:cNvGrpSpPr/>
        <p:nvPr/>
      </p:nvGrpSpPr>
      <p:grpSpPr>
        <a:xfrm>
          <a:off x="0" y="0"/>
          <a:ext cx="0" cy="0"/>
          <a:chOff x="0" y="0"/>
          <a:chExt cx="0" cy="0"/>
        </a:xfrm>
      </p:grpSpPr>
      <p:grpSp>
        <p:nvGrpSpPr>
          <p:cNvPr id="304" name="Group 303">
            <a:extLst>
              <a:ext uri="{FF2B5EF4-FFF2-40B4-BE49-F238E27FC236}">
                <a16:creationId xmlns:a16="http://schemas.microsoft.com/office/drawing/2014/main" id="{3C14B296-A88A-BF0E-7CD8-17A7AA4303E9}"/>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A8D24373-702F-1D6B-3EDD-99145A248A2A}"/>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3CF3F67-97A7-EA10-D193-2269F679D73A}"/>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D5E18CE-AF40-B1A3-9538-2C7543FCD4E3}"/>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D3764061-5912-8BD2-C815-E9B021CDDC09}"/>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1B7EEE7E-2897-27BA-2706-624245F802D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A7D4F98E-FFE0-4A3B-FC3B-C6D9AD22063F}"/>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76EDF027-BF9E-B75F-F6AE-95CF18B60076}"/>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6BD4564-FF0A-5620-33B3-70F4CEB13C0C}"/>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C2AD42-8024-61B1-0F03-ED6B50BDD5A8}"/>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9DC31A9-1D3A-0B21-9385-98D40C788733}"/>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E2FCAFD-72FF-810C-6C05-AFA5E2981FE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7EE015A-9D79-E422-D7F3-7EEAD245DDC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E7FD4F8-AC1F-8C42-AD2B-E90DFF9449E4}"/>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12B304-0D22-1CFD-7DEC-EEBA9B2EE43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9F4D5B0-1FDE-B5E1-F56C-0BBD1CEE88B6}"/>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78EDDFD-E4BB-5B85-9762-DF931F49627E}"/>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9A5AC09-BD86-4BCA-03BC-DE586938FADC}"/>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78D6893-8634-C17E-9428-04B768646AC3}"/>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3AF5AF5-4D4A-5492-AAF6-FBB6152E8C48}"/>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56FF114-EF9E-F0D9-2CC8-FE4AB6D8280A}"/>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76249426-A790-75F5-9E0C-6D538077CC2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873F7B07-F7D9-66D5-AEF2-4F7878BCE325}"/>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35017284-147D-A42F-59FC-754ED77DF52C}"/>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C46A86AB-CCC9-5B0C-42E4-176B9B03382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85F5951B-2945-46A3-7E74-559CC1205150}"/>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317E6D56-BAC4-E8D3-0001-40B301A5F1F7}"/>
              </a:ext>
            </a:extLst>
          </p:cNvPr>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The purpose of this presentation is to summarize the processes used to convert algebraic objects into road definitions, </a:t>
            </a:r>
            <a:r>
              <a:rPr lang="en-US" sz="2900" dirty="0" err="1">
                <a:latin typeface="Arial" panose="020B0604020202020204" pitchFamily="34" charset="0"/>
                <a:cs typeface="Arial" panose="020B0604020202020204" pitchFamily="34" charset="0"/>
              </a:rPr>
              <a:t>namly</a:t>
            </a:r>
            <a:r>
              <a:rPr lang="en-US" sz="2900" dirty="0">
                <a:latin typeface="Arial" panose="020B0604020202020204" pitchFamily="34" charset="0"/>
                <a:cs typeface="Arial" panose="020B0604020202020204" pitchFamily="34" charset="0"/>
              </a:rPr>
              <a:t> the ASAM OpenDRIVE format</a:t>
            </a:r>
          </a:p>
        </p:txBody>
      </p:sp>
      <p:sp>
        <p:nvSpPr>
          <p:cNvPr id="3" name="Slide Number Placeholder 2">
            <a:extLst>
              <a:ext uri="{FF2B5EF4-FFF2-40B4-BE49-F238E27FC236}">
                <a16:creationId xmlns:a16="http://schemas.microsoft.com/office/drawing/2014/main" id="{476EED9E-012C-BE43-06CE-639AA49FD336}"/>
              </a:ext>
            </a:extLst>
          </p:cNvPr>
          <p:cNvSpPr>
            <a:spLocks noGrp="1"/>
          </p:cNvSpPr>
          <p:nvPr>
            <p:ph type="sldNum" sz="quarter" idx="12"/>
          </p:nvPr>
        </p:nvSpPr>
        <p:spPr/>
        <p:txBody>
          <a:bodyPr/>
          <a:lstStyle/>
          <a:p>
            <a:fld id="{DD1E3BA7-F027-4483-A606-0FB7B944A800}" type="slidenum">
              <a:rPr lang="en-US" smtClean="0"/>
              <a:pPr/>
              <a:t>4</a:t>
            </a:fld>
            <a:r>
              <a:rPr lang="en-US"/>
              <a:t>/48</a:t>
            </a:r>
            <a:endParaRPr lang="en-US" dirty="0"/>
          </a:p>
        </p:txBody>
      </p:sp>
      <p:sp>
        <p:nvSpPr>
          <p:cNvPr id="243" name="TextBox 242">
            <a:extLst>
              <a:ext uri="{FF2B5EF4-FFF2-40B4-BE49-F238E27FC236}">
                <a16:creationId xmlns:a16="http://schemas.microsoft.com/office/drawing/2014/main" id="{C672F668-CB28-2951-6008-9FC8B299689B}"/>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2E8A6527-BF5E-AADB-B4B2-C1B3BFA9AEF8}"/>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BA8686D-CC35-139E-7A1C-2128CCAF8D7D}"/>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CD854DF-39A4-8829-74CA-4F76A803DC1C}"/>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341CB28F-4F73-8B66-D500-DB430B88C99F}"/>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C0C5443A-F3C6-106B-CFDF-76C5424DE823}"/>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CC5B7A94-D896-15E9-D20E-DD3464EE293B}"/>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11F7F4C0-96C5-7509-74DD-1EA11B0A93F8}"/>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42AA69C3-85BD-036C-3041-2044FBF10FC8}"/>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AA6C497A-79C0-6E54-B6FC-5C9DFE24F84E}"/>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8302652D-F12A-DA7A-16B7-0CC9A5ACD689}"/>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9B06C43D-ABB6-3D49-2775-621F7D833933}"/>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487B4C7A-62A4-F80E-62CE-4828B8E03186}"/>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49DE96F1-150A-4ECB-B3F7-29C909DB6134}"/>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D0FA52F7-023A-BA7B-D3D3-B0275F69B4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1E2E2A6E-E293-8AEF-5F73-8DE85F7E60DD}"/>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EEB7B6FE-FDD7-31FC-3638-CA6015310CF0}"/>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5EE469AC-165D-D862-39E5-26A0584CCB88}"/>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0A68903A-6EE4-DA28-2DC0-70C0116CC34E}"/>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50D043B6-A7E9-F4E9-4A50-829B5C8E4FF8}"/>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3EA431F9-7081-B171-9395-F0512FB7ECFB}"/>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0443C0FC-DA9E-2F76-09A4-2DB00E6B3077}"/>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2591C7E0-74B9-8678-0A9F-811BEAD1D5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FFDB210A-A676-8135-AED8-17223DC9D3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F240E30B-1B95-53A6-BE5C-48D9A39031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CD25A523-7DAC-701A-2446-9962867A20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93EB26C7-EBC4-0744-4392-7EFE69843F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E23DFB19-D831-F8AA-1012-C44E61C853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A4129D66-CC83-8912-D9B7-76C098099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A442FE0F-C198-0391-D967-2C0C3BF1AF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8EE29674-1DD9-59A3-025E-71C68D9FC51D}"/>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6E33E903-F801-E02D-B036-E8FA7688A80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DAA08C41-7BF3-4AF5-533F-E64DC2F2012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FF738634-8CD0-08D4-435F-B419B1F6AF0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0CAD8803-319E-AEF1-9C70-82E52822C65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32B6B841-8FA8-E7A8-DEC1-72A7F1F4DDE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D3190509-8713-9AEE-5D0E-E4FF08CFD2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9366E321-6AA6-A484-3BC1-F7E0EC939D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C9712862-438F-CFB7-7421-1A929BD5E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289694A8-93CA-0EA4-72BB-88F11A730CD8}"/>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ADE15015-9A64-FD43-58FA-75D8B9E85F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313FEBE6-A556-6982-78DB-835FC2734A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BB66953B-75CE-035A-4761-41B5B6A811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918A8569-EDC6-800B-2799-E248F2939C9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7B143556-DAE4-BA3D-1709-4C935662BEC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C1F01F42-CC8A-771B-80F1-5317C37B45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4CBA5361-D4C2-B6BB-BB47-BD8F49E2450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637C93D5-B304-0A27-FC22-02E4BE6590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3F731B6F-C4E1-F02C-1861-534818D653A4}"/>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B889D8CB-13AB-F90E-BA8F-359574FD42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33623ADE-D1E8-2AD2-6B1F-8BE102C4BD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3ECCF99A-7BB8-B801-5ED9-1DE86AF95F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14035554-5697-AC3D-95DE-0EF9534683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8C942FE8-AC2A-4E09-97F8-F862230DAC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27EC8926-AD6C-86EA-6980-9248DBB4D64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453D1BA1-280A-EE7D-4C1E-873F732F9B6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4D2CAA2B-5BC4-035C-B4C7-45FFE545FD4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78C04396-912A-B08E-AE48-B7F6AAD3602E}"/>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76DAC2DB-2F30-F560-3CFE-8197B1CD9D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2BD98779-246C-CFC3-D179-8E32250685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643D5C20-693F-2A62-80CE-FD7F5CC674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9D162675-1ADA-6E64-BAD5-F203D29DD83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0605C0EF-32A9-188A-E7BC-2CF6C4F42B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C494E17F-1EDB-2919-BC3A-EFC5EF4E13A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D4756635-9F17-C72E-C86A-F2D93A23D6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8DF92FED-E812-72C6-940F-A89CAD9789A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A03BDE2C-F353-9179-6D63-87D972FA50F7}"/>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0B823666-3CA6-DC01-4A8F-C89E3F3CAB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4FE9E448-152E-7109-079B-97CC08BB99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7B65D1F2-9193-E83B-F97E-BF2F573087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56582085-0586-26C6-FA6B-96E66998923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A8588569-51A3-857A-20E9-FF33C65101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44A65EEA-5C3D-9C25-5BAD-35BC7C414C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97C68F5C-9A30-29E8-DF18-A0C933A93C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507E6870-4127-D4E9-DFA2-0631229FFF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641A70C9-4052-6941-25F0-A4EBA451C8C3}"/>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67C53950-3398-1217-1DDA-33B7FE4F87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B9C4CC2C-EFE8-F9B6-EBF4-737EE409C8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63CF6444-F4A9-A5A5-3973-621CF07C8A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E196514C-9185-4D78-0C4A-55855CE31B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58957DCF-C9CC-6796-DF0B-6E5F61FCCF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54120474-95B5-2C11-CA21-612282E58D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A1991729-9301-DA78-479E-1FBA216897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500397E3-8642-EBF6-A16D-A2B8C06070A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4386DEC0-8CDA-67A9-009A-B005E2F4CB93}"/>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01C7786B-A37D-198F-29D3-E070B327B3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06D24B87-1DE2-4A97-7FE4-71DBE77D21D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EDB4E1D3-0FA1-24C2-EDB8-786B9177C6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8BC7F047-813F-F10B-7930-4B079A09B1E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CEF772FB-DF7D-4742-A004-BB001223A9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2C5735FA-D087-8A72-DA58-F73E7AFBD1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79644245-9B43-BF40-0252-C6A339E925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122B6187-2DCD-DE9E-615B-378CEC87FF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A488358C-B6D5-98BB-45FB-FF12DDF95044}"/>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1BA8CB8E-9CDB-2ED6-D140-D324AF207F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2ECD2371-F8FC-1108-DCBF-048FEA3EAC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033CE3F9-3599-1851-CEB1-22A04EF2BB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C37DAAB5-39AF-6B64-145E-75DA182AA34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93DA427B-A228-39B4-64D2-76274058FD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B0F98F11-18BF-351A-826D-AC2D14BF05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AF12EB58-9230-1249-CA03-2C226CFA84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C2364549-2279-2A6C-9027-EEB97EE9FB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4614E7F6-C28F-A026-0FEE-4EE216568903}"/>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8BA98A3A-5CDF-0C72-9CC5-38694D3B77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A85F1C51-B61E-7EFA-3027-6A6F109571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A713F453-0EA1-F9E6-8C6F-C4976E2BF7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42F5BCF-3499-12D4-9D87-26DA8492D4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02AA896A-0A7C-D5C1-D67A-ACF95AC00A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C5CA8A04-37B6-853A-7139-5FD71A14D3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5269F35A-0FB7-6275-D4C2-5DF96B35E45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59472BBC-644D-1312-5BA8-86FB9B0963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5FBDFD3B-228E-2BB8-BA41-4AB7C849C222}"/>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419D9729-0F7D-60BA-BDFF-11E9D5BF2B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02CC547E-CE02-6BDA-7EBA-D4F1697459E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C56B4F48-95FA-626F-CF03-A8F080E8C6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AD1D935-FB9B-85EA-EB27-9E519C1B49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5F0317B5-BD5B-944B-922E-CF246F070F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4453A5F-3F38-115F-0985-0EBBB18D3A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728FBC31-A3BB-12E1-B238-B37361881F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8F6480EC-C042-634D-D4B2-839DDF7C1A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4FCAA89A-6405-1E51-8D98-7D92A7A2AAB7}"/>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973F8205-012A-46D1-15E3-03EC467E5AA4}"/>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73F9DAFB-0C40-2137-4689-774491E921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C3CCCFE4-01BA-A88F-E757-3D5C243E9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CEA53807-3047-DAFD-C8DE-44443C08CAE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68639C41-AAFA-FB62-99DB-B695E2C28E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0A7262C3-02E1-1037-E014-D006A132A5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49BB5058-B824-16E3-3371-A3A535A8F8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5E79CC86-0B18-42A7-E3DF-209228F961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C523409D-6BEE-3DFF-6D8A-A72B18442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3BCEA151-D78F-85D0-B7DB-83AF569616A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E5EC9A1-E4EC-D864-DE52-6BB570A26C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581EC807-01BD-4673-DE5B-2C8801D94AC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4F736D52-1BD8-C5AE-A44E-A4E817C2ED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9E1FA859-394A-79E5-B739-5AFADFAAD3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12BE253A-2439-5A07-FA9D-3C3FF2B3ED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1C70701B-2639-AD31-05E1-FF0CE1D732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01585E1-1523-6CE9-93D0-2F5A98CC8F1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C2B333B0-F943-9B51-0078-4C28E4539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E76CC120-D323-4F6B-E19C-1C5F5AB3F6D8}"/>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9931FC73-323E-72E0-B95E-7A2ACD00ED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A99E1891-6561-B6A8-63EC-219210ECD4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431BC481-7178-A0D8-3E66-CA133E5B3E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C079A4FA-0AA3-45DE-5E3F-DDECDB3A90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6915DBD-EE6A-72B4-F182-2D38BB4C7E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95BF440D-AE39-6CC2-1BA5-5CA84CD479C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87AC92AE-15CB-4090-C9C2-52764E66147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8396E944-E641-7570-1C51-77B7B79A0E0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585B143C-808B-2C3B-18D6-801764BF71E6}"/>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9C272B72-B697-70BF-01B4-E0BA84930B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C32C1E91-2E4A-4F2E-49AD-DA765E7D29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B884D06E-EB9C-1A46-E690-0FC683630B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CBCE6CE7-3976-5166-6F98-88042F3E2AB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1C491690-3573-FFAE-8CF7-4220CBAB6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173AF080-048F-302D-7D8D-47816DA81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63ADAD25-7FD9-8CC7-A7F1-77148441A5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F2121114-F159-14F2-D435-A09B55F99C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9784167-588B-8E02-0CC5-782F68ACBC7B}"/>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A2DEF299-BE97-3C2B-91D5-2A19B829AC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2CAD183C-05B7-9C45-073D-5579F9B335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AC63DCB4-4466-69A7-1249-0827D80CF65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B7A33868-96B8-A3CF-3D59-9A3384A1D9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BFA6EC01-7E0A-602F-D985-7C5287F574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B79E453-B96B-C706-38A0-53BFEC150F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F2326111-C19D-3895-9F41-84FE1958922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69575DBD-43DF-5D22-56AC-BC4BBF69BA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D647ABD6-0D20-1B3B-086F-422DC79FB756}"/>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BE8C059D-4A6E-9822-C818-E71FF4EC7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C142E50B-1FE3-5CE7-0CC4-5A7518CC930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851DE8C3-F896-9EB1-618F-E3830D0211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98302FBA-5E12-24C8-430E-019C471E6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2FFC3CCF-ECF8-8C7B-9F71-A66767A2DF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F71070A4-362F-186F-B34D-C152F071CF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30CE8FED-405E-6475-4125-DEEA450B84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F67FC96F-8BF6-CE8D-162D-B7DEE3B0EA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30072FDA-D506-689F-CF5A-B9535E8C705A}"/>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3C6F5669-31BC-E84E-34A1-CCE6BFF4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ABDD4A41-A217-CA1E-CC9E-B7316B0AF6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D24CFA67-6F03-7F65-823C-D05DD9B7098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7752173-F225-70EE-D86C-7FAC715683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DA17A626-2FF7-ADAB-C664-A97BD8A3C1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FC12CBDB-4D19-FEBC-3607-EADD44E7AE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C7A7009D-50F1-D492-3159-2AC0B50DBA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D2CF207-051D-3920-8F48-2ACD73ED3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2150D0DE-44F9-71F5-EDEC-CD1D10519F9F}"/>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0AFC1319-E3CF-29D2-1412-9348862041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B7CF642D-CB1E-9AE0-B26B-3E6361CF8E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AA003599-9AC3-2697-860D-9D385F7672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25ECE6A6-14E0-6BC6-68C3-089A3B950E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90A5EA02-2123-5E57-674A-5F6B8166CA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B6319929-7A90-2D15-23D4-9C54FD19A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89A6C68B-AB4A-5D98-BD5F-19AC00B276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739D30AC-B57A-58B6-904B-A190563A610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AD9F32FB-91A0-4217-F5FC-1A2FDF3C508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94794876-CD67-4089-E7D2-1AD1891B787E}"/>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F8660EA1-EADE-175F-CE9C-18F89DF3EF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6AEA36E1-D421-B08A-E9B2-AB165E92EC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4E7E6774-84CE-96F2-7A79-81F812E342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0D0E43E6-C494-3551-9D96-AEE7767B4A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6556339A-FD8F-0A5B-05E3-CA7EFDF030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532015E2-0A9F-8670-B3DF-303432A356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8AB51A5F-7DB3-BB52-E9C1-7C43EF3D09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2DBCDB10-DBC6-8624-412E-D262C8F4D99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45A634F1-42BA-172E-FBF5-2C9E3ACAC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ACC4672A-1809-9E29-F8FD-BA2BDC116E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4339F4FB-562E-F174-5A4C-FE810B04D4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4900BED6-DFCA-9759-AC2B-E611BDD796C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A66F181-BCB5-7364-F166-57B1CB6C5C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901CCD47-D8F1-3F66-8115-02661DD4D3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F483723E-CA4B-5E1D-72F5-49E0449596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F5B0652B-CE3E-E28E-02C7-D687EC31E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D927458F-AF0E-BFD4-7C8A-C618D5BA40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0C6B036B-B06A-06F0-2083-599EEEEA4112}"/>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61CAF8AB-0C80-1AB3-43F5-4712727FAC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E9987F5D-33E6-2FF0-C440-43CD7F8C16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1A05D9A4-97AD-0D3B-498C-5FD0BA0606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54AF31E3-D135-C1B5-D4ED-1693DDE2445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E1E612FB-BA5D-E4CC-EEB7-612F579B4D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CFFFEC8B-813F-DB9F-F61B-18E1870719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7D420F2C-BC7E-FDA1-577B-B577CB7EDA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A778BDCD-EA69-8CFB-2F2C-8F071C8DB54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90655836-AD43-1E36-DFF5-15FA4B3D7CA1}"/>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626595BA-0606-C0D0-D366-ECF92C4488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2226844A-DCE3-6608-27B5-981A10D79F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33565C01-9FCC-4C61-C838-FDB5BC4DDE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AAD08EE6-9209-6BE2-CED4-C82F0109F4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10080534-91A2-9DFB-06B3-7080864DA03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34C4FAFA-F7E7-41E1-7CCC-CF57C5369B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6B2CC178-663F-89A0-C71B-05CC83CF77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4A6608F8-BB1F-066F-0F2E-995610F15AC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E379EEE1-A814-87DF-802D-7FF89E992144}"/>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902862F3-5A47-E523-FD65-006228DD01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D32703CA-A37B-240F-4A53-4A14C814E4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9C267106-2369-E66A-B629-41B99C9D5B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A2F7FDFB-765F-3A44-50E9-58C5DA868D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F3FD0694-1BEC-CCD6-8507-E9FA901DFE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92E42EB1-BF47-4678-82C1-59E1D92B4C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5728725D-F3B7-C62B-AC19-FAC51FF3B5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CB87D0B-79D8-5B08-5F7E-CF6C0D0CA5A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4A0E8DA2-1C8F-5DE1-1B5F-706F9C0D128C}"/>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F16C1C9A-716C-1576-2A5C-D3CF7CD8F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27604566-221D-98E0-86CA-03CFB66420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1D322F90-41EF-4FCF-4C12-E8B8C75C13A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7AD1A24D-A73D-0486-8215-82C2581F1F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1163C205-48B4-3310-71AD-B6FB2F9F4D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9354D870-2567-12E3-CFFF-0C34CA1625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1D55EED2-2074-A3F2-48F4-2C53C846B93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166E1361-6F33-9014-D2DE-F0E70CA3A42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D8CBEB5A-5DBF-E53D-B42D-BB2D64EDC525}"/>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04E1F046-C314-27BB-1505-069F4CE74E2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842EA808-AD88-46A5-73DB-B81AD9D972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C0C65543-6D04-61AD-6278-C8A6FCED47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C06DBCD6-71A7-CEDC-2130-3C28A581F5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72C095AF-DAF3-E323-8948-25AD70E081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B82F44A1-B3BE-DD67-5424-B2F6240458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2C12B56F-F67A-5752-DE98-350530CE21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401DC9BF-B39C-6EF7-9082-BC3FAF01C4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70958E53-6281-F90E-5EB8-664D2C6C60BA}"/>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49C6D201-AC75-C989-B5FC-25918EACB0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23D7FE1E-1B67-C701-9679-833002BEBD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D0C21FDD-B6DF-B9E0-AC27-D1F68F119D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F4780B0-939F-FF5B-B20E-8EA08DA0F5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B2D4DCA9-8B98-97BA-589E-C563205F557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D6BA2093-1FFE-A9FE-8E22-57180B3A1A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09C5D1E9-A611-4B73-6849-3263A71539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5002C876-EF83-5E54-C716-76BDB4B85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FED5D550-E573-162B-8D6D-1F7C68F0DD64}"/>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B826A4D7-8534-D1C1-BDA3-2A0801231158}"/>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51CA6B04-B487-A104-301B-B20E8D9935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F2E9C6-A2EE-FEBA-79CF-72EC965CD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F9142033-AB33-5B22-C25E-BB6F35BACC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A6B0116F-F6AC-92D5-912D-2B24BED941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33DBC15D-3374-442F-6B90-CB17BD880C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20E87A24-1744-FA56-B609-FE184BB0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CF577E8D-A998-FA5B-BD34-21C72DE7EE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7F8055C3-335F-B65B-7E4E-6703554283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E72EAF67-1319-4023-0242-E6394F54E13F}"/>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4F69C3F3-DE05-E628-983F-4554E81CB2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20EE13A2-EE02-7900-7652-7CBC0C4B9E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8DF6DA21-DB84-709D-5581-AEE40E90B83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9E901A5F-2888-154A-640D-3D9DF4BF2E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A733869B-C9D0-A0B6-516B-5F72F332A6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83EA999C-B2CA-93E5-94BA-718BC9DB58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0EEFD6C7-2DC4-CC17-DEA9-6146B51A01B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242C8E30-90C1-8A02-A171-E8658C326B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4A1CED01-F0F7-E298-82C7-53E11BD199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60690C36-3B69-AE0B-31CC-BB3F556FC35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EDB5E8D6-1533-7D38-CA27-57F000500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0C46C68B-7A81-27D9-8C33-40AE41251D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0E2FB973-AF22-E91E-C167-5B9CE9CDD8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AAFA24B0-6CC1-1E5E-B1E2-9A8FB86D42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4F6B80BF-FA5C-C8B9-5418-29F037FC81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FC998637-B62E-79D0-6AA4-A369B5052F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50C2CA66-1462-EE7B-F894-D84D6C8BC86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DFB029A8-BD98-3604-8F16-1A0589318A35}"/>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7141F911-59FB-4F64-881D-DB7E987EF5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87F3D53-F41D-F46D-817E-FBE276C604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C8ED0E9-2CE0-0E07-5862-AEFDA4BB40D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62CA35-4E50-FB14-402F-50B28AF029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2A0D5A78-4E97-C21A-6ECF-6D759359A0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DC841AA7-57B0-213F-9471-DAC5D02882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BD66FA98-EB93-18C0-2B62-A6CC53B0B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A0050D06-D421-F7C5-BABF-16B5E81678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928DA313-7694-ACB8-6DB0-AC917316A03C}"/>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B177F407-A914-E986-17D5-35E36AC711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4595C18A-068D-E7DE-1948-98F305709D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18BDA1D5-17AF-C483-8859-CAA80423DF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D3E1F133-E7C2-839C-BA08-CB721687BB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11B11265-BB4D-5843-13AB-B54E4281B6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B708B29A-FA05-EEB9-2D8C-03A385B86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7093B5BD-3A0D-989F-CFE1-E3A532FC36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2783770B-61FB-70A2-70B4-B9462073EC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C499B565-D12A-577B-78B0-C4118EE0EE8B}"/>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53633AA8-D91B-1C5B-9B2A-0921C6A03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C518340D-28C4-C0E4-2EF4-C656DE223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BCD6F77D-3397-10E7-0186-CEFFCD292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ED92DAC3-4D6B-6A0F-7CA7-29954B26B6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D5BA7F0A-6BD0-9DA4-7C08-D757B520ED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550CD96C-7F37-4F08-A5A2-D65CDDE994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E16B49E6-48AB-3549-53E4-B6E38F7F3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B7E04ADA-0CEA-21A9-5264-76CB19FC9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8E451748-8086-30E4-7254-D77D64715223}"/>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24326554-DCF9-80D3-6BA6-131E632D60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F69C0EE1-23F0-A1AD-FAFC-056FE6C7EB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2017941A-8061-1EA2-FE55-AE3201FD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0E6557F3-2733-8A1E-8587-04B1847BBF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2420FED1-7B96-EE61-4B6D-650074DCEA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69E91F8B-05E1-DCA0-340B-A6ED8694B9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BF26F5EE-9BC3-0FE7-27D7-DEAA715DD33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E3D121F-FE1F-C2D5-C7E8-73F7B7282F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2E78C218-2FEA-81DD-3348-0D25A61C1BBA}"/>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40612BB0-EF1E-8935-A876-94A0EE4ED8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A420DE7D-B3C8-6100-764E-8F2A4FDE094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DCA0DC51-BEFB-DBE1-FD3E-A03520EEC7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24BBE091-18FA-E66E-E1A8-082103A5748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06DB3E88-2ACB-3833-0F23-E10866F44C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8B4D7499-D435-839E-ACDC-53EF44E0EC6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FF1B4442-6F0F-3E06-CEC7-A892D8DDCF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834A2591-6216-18FD-17B4-50AF57993CA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76133D0C-E002-ECB9-971A-C6FF72519D18}"/>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35910425-C120-7E43-6FE3-125BA92653BC}"/>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F0E4ABB3-F322-3523-6F20-521FE1C519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241B1851-FC68-51A6-4384-0622C0F213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FCDEDD9C-EA18-26E7-1DB2-B01D71A95E7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11417F-83D6-BC89-F306-2D6DDFAA10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8653C8AC-39CF-B4FA-8C75-451086F2C2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1F2AB2CE-94DF-CA54-7897-DDCD68525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FA1F076F-3BFD-FCBA-12CC-F258C5825C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E01B48E-0484-99C1-F131-97AD0FE0A0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7252BBA1-71FD-BB4F-D1D8-BC50ED6C697E}"/>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1A324F4B-D45C-DBCB-A244-E9CD00931B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411DFB87-A70D-6DEF-CE22-2139A4BE2D4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F39586F7-B148-82C3-D743-1C05FEEAB9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334E0F77-ABF9-EFF1-4181-1D69E83758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C5EAACB8-3DC3-EDF2-1E51-DA46037FE6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406E8300-F500-E306-0F80-4A23EABA91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4FCF8C38-8A9D-84C6-59E6-E5240BE7854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783B00A4-12A5-9CF3-8C70-B84ABFA051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BAEC6C73-7254-DADE-BCC7-5B790697D7A9}"/>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65D79EE0-0FF0-FADA-84D4-C78AAF0C56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006F65A2-E0B7-0143-ABC9-B3C2AB483A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8DE26D73-1E64-9A38-A5F6-942CA8AD94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AC594E3-6B0F-35F2-5877-4A88C678D8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9B9EF2BD-FEF0-1DAB-C985-6A6AEE8D404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20BF961-385E-5E8E-FB80-69D4D17CE4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5C1FF962-AF21-624C-9604-0CE512B61B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54DE69BF-A2CB-3C13-1795-0D2D6D828F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72ADDFD9-B076-3426-52ED-ADFAF9004A62}"/>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B4AF0E58-60AB-98ED-F572-D72824BAAB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272EB8C9-EA7F-921E-4477-F7AC7E47D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DCDFA775-6344-060E-1CE0-62C941E33B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02C29A30-92B0-517D-9B8A-6A6C6AE9D3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D58598BE-11B8-6423-40F5-7348C314B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650A4B1F-AE45-A815-8F8A-FAAC36D1FF1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12B9070D-6C79-9D5A-1CF5-D5F2FED12E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0F78C8C6-15D1-FAAE-3B8F-AC491AA1F69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20429457-2D32-F488-A8F3-300E92A0A0F0}"/>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1466CE3-4B7F-7981-74FF-CF6455B23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CC49DF27-45A1-55CA-3CA7-3EFCF83F86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4F7A724E-45FE-6D6B-0BD1-96D06C6C00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AC8158BF-680A-CE6E-57D6-916A7445C4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9A30D513-7FFD-0D25-A98C-1273DA31BE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9D70B0-D409-2B6F-F6D6-088571D52F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5A99561F-BAAF-6B15-B654-9B8118E73D7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F70A52DE-7B6E-587D-25A4-6A0404301B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508D6921-0D02-AAED-9B92-10BEFA85E873}"/>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E461F3AE-F624-30E9-9ECC-1C166C444E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2BB3A6F0-9C3D-0AC3-17D2-3954BE0AD0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B0D932A2-D29E-B840-30FD-B69D7728D4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40F0CFB-E8E4-7575-DBAD-A7C03787665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43ACC5EE-76C4-DB63-C0BA-C7EE6145D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EB5DBE05-F864-76EE-5ADA-D4CF6ED0F1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46F606B-041B-AF27-8F52-FCB353DC33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14F6AAF7-C62F-A95D-2DA0-92D27503E7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CEEEB998-4DE2-DC7C-8D9D-5B46739BD770}"/>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C7960242-4CEE-2B72-C6E6-00405D31A5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1DDF5CB2-9211-15CD-B272-B82886AB45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5441D5F0-F0CC-A4C0-B522-B1D2C0B243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BDE8E0FA-466E-455C-1BDE-B40BF62F7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A83455D0-15A6-CEEC-1CDF-986D0701AE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42885527-0CA0-8FA0-2AE8-BF3E181764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B2438A48-D388-B9AC-F4AA-AB6F6CB7EA5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B46CA58-A5F8-C4C6-CAE4-C682FE9B26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46AB34AD-1F9C-93AD-CDDB-29BFF1B4CDFE}"/>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C6D29F04-9ACD-1309-2203-ED079CDA41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EF7EF0DD-7737-6A73-0F8B-05737EF288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A9918861-7C6F-A249-927F-C90FEE49852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73976460-078A-B8A7-DE1B-AA8D5A5F2A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08CE44C5-66EB-D331-785F-9668747131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7F5965C-0AD3-E47A-147D-834F53A5442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CE42D5A6-EC4C-E8C3-9ADE-7DFED7F70C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7F9E3FEF-E5B5-2713-950E-9E7C357E52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7A7BA2F5-A613-4A33-572D-90456919C183}"/>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D629A4F5-51B1-C14B-A624-24F49CA21526}"/>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D1F9CE5F-31D1-381E-844E-BAEFE1096B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B00F5D3E-5D22-0F43-C12D-EDC49D6322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D5324CE6-A6BC-1D72-6C6E-23F3478BBC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71834182-0BD3-50D8-7F05-799CD257BB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FF20F2E2-CA3D-228A-D364-3D5A791420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19D92117-82B4-038A-5294-5C4806F020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AFCC495E-4BD4-20CB-1325-56D278DD52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CE42EC06-C517-11AA-E9B8-A965A93CE7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20A827F0-7D37-DC72-4D1D-67C8DA113207}"/>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88DE21D8-AB03-2E93-4C49-6350F7EB798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3ADE145A-3725-B5E6-2CFA-645F8C11EC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A0598EC3-58B5-5ABF-7215-AB08225BF8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206AEC4C-CE10-DCCF-1616-ECBCB4A1A8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3BF83870-CFE5-2E58-165C-580CE45992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8B1C276B-9D38-18E0-3318-C009226FC7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619C3B2C-F1A9-7E60-73EF-D55D784B8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2BA5FDA5-7B6F-3844-CBA7-8DF20772D0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6395181D-0C8C-A8ED-9774-8839B926D32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C15DCCE3-230C-4BF9-5061-81DD4E8D09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4004A592-BC60-AC45-8415-B95476624C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339EC106-682D-2D6E-D039-D648E56791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B9F397AA-8FF8-E96F-96A4-19CB8F5B5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0845CDBA-F3B3-07F3-37C7-CF109FEAC0A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DE1522E9-C491-2189-1187-5BECC31FBC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D2A8608E-FBF6-902F-E087-4142C313F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F61AD282-EF06-A224-8ED2-EAC81A999A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2C436002-1ACA-287A-1B1E-1159E3B51B2C}"/>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CF0BB55C-5B66-0C0C-DCEC-AF7A35C0FA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9C5EB450-7BC8-0369-A543-AADEB4408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8B85B956-AE6D-930A-E4C8-629DA5D979D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0F7E46C8-86E9-E89E-00A4-05B05F10CF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8C3AD5D3-8F4D-255B-AD45-5115D03BD3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4C558FBB-BCE0-D27B-ABEE-9B1BC0B5C65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5D284517-3757-C290-4EF7-71507A08AB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EA3A3F9F-4483-94B1-88C4-9907EF6CDD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88DBF2EE-93EE-E4F3-B4A9-2BD525EE7EA2}"/>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84D537AB-5F7C-4836-84CA-5556B7FA14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E39AD8B0-12B6-8EA9-FEA0-A7D80E0F4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67C9393F-47C7-8DB3-2275-5BC6832AE5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03DB5BA3-BE3F-829A-B3A5-E9A95907C7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2FA672D5-3DA3-1439-D1A5-F932A081DB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1A824871-68CB-2675-5B4E-68FBD96748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6B2998D1-7049-7978-09E0-8B6F701414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3B507F88-96F9-0BCD-10B4-F764C15C29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85B2C5E9-AB43-18BD-5E45-75F1D1481584}"/>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74A9D2BD-84C7-FF3A-E8DB-E1F4B121A5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A8229032-18BB-6FA9-83C0-5A95C493DB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55FC5968-8879-E1AD-95D2-5DE558853A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4B012DA-7175-24CD-0BD2-0F1963717C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FF801FF2-0782-E16A-9D15-380C03FE8BA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BF4C508F-C6B0-C129-1C3D-D93A19833A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54EAC5EB-12A6-FCF5-8D59-341D1AB04AD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ED348445-1ACF-FF3B-269B-89F2500DBF2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7ED3C07D-463B-3912-22CC-933D546D6B66}"/>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B4D1A348-CBEE-EF39-ED83-9853942F9F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88DCD5A6-89C4-BA8E-6446-D5C0BF3F7E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DB155FA0-11F4-44B4-88D4-54313F3D1A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C9737451-2C20-4F74-D2C2-C329133C54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0B641EF8-AAF1-090D-D7CC-8447F9EEAC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E2FF81B0-E264-BAD3-8ABE-2B117B88B5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7B452F70-688E-07DB-C590-8AA1004C79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FFC0A27-91E3-D415-3293-D12824CF87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AECF6279-B2BD-DD5E-27B3-ECD829B8E1E0}"/>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D4FB0CB8-38A0-919D-F14A-3BF8C7B59F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835FC7B1-8DA4-BB17-C34F-D6CCF8F1BE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271AFF84-B347-7887-8AA6-D0DE6B690C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D681E385-E3C5-DB33-BB37-96A10F20B0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89BBA5E9-A01D-22F6-9405-1AA4AACA7A2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8F2E984A-FBED-0EAF-33FE-BCFE070D8E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280AE62F-CD99-DFD1-F6DD-8AD781C429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438F80A0-E2C1-DB62-AACA-158E955C67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73114B24-6AE8-E314-D01A-09F557EF928D}"/>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0D85D54-31DE-96C0-D032-7EE3DAF5E888}"/>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BC1783C8-6226-B186-F416-9C88423F6C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E2FA1B6-D337-25CF-BB97-CA75AAEA09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5177BA10-51B0-2A11-1D07-6E448E0315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B78C1B9F-526F-8935-C49B-E219B53BC2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1A0F144E-1A58-5CDE-35AD-B164556E6CA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7B6C2C53-F06D-EA04-7682-6286FF3D93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90556EFB-1C1E-3C1C-A583-004B0093B4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C7E1B73C-A54E-4FC1-D606-84C463517F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F56F81B8-1C60-825B-0D75-1F7B805101DB}"/>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859A0C0B-BCB5-C3C7-FD38-7602F72F19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94E5B00-A7CC-2BCA-631B-6E63231064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C2888C38-47AF-A76D-4B56-936BC2483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62AF11A4-2FF9-F529-AC4E-2CCA626372C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20D9DAF7-BD18-6539-21B1-893D3827C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AFD8DBAF-BD18-BADD-BCF3-937B8BAA56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5E5EA71E-5BCA-B463-A600-A50ABA19F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4F584F74-E016-2454-A6CD-11779CB6B04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DD4B5F84-BA0D-21DF-902C-4FAAE190F09D}"/>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2C4A37C5-01B9-C734-B84E-91F45649EE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0BDFC927-E891-1FB3-619F-3C5831B70DC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53B830AC-7532-7AD6-0BFA-E014FF2064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5615CC15-635F-4DFB-BB1B-7A3EDEEC95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289E1685-A6BB-F136-8F90-F33F0679855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2D88A13F-2728-9C96-115A-3145EA1537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EBE3C3DF-3B9C-AF28-26A1-88EC57C9EC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DC8ECBF7-A888-63E9-960C-2C85A4DFD1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0851BA2B-6903-0B3B-D1A5-2FDF70898F28}"/>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8E98AEB5-C0F4-877A-F174-2DD5E9BD17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EB63B45B-4DA9-60A5-F378-EBEE64E7B9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0B7FFC7D-2FA4-FF9E-DD9B-89E1F3E65F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0AD439C1-5DCA-E4E0-8387-2879DD0B521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F44C22FB-E112-E798-2728-1C7D95178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11AD5DCA-A11C-0414-8327-3E1AC4EBCE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453A7725-ED78-F36A-0D62-4518DE39FD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EFCD397A-F826-E20B-97E1-8CDD52D9DE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46DBDEC5-233D-6F69-4A71-9E07CE26F4FA}"/>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4E8080AC-6A73-C39E-E6AC-0B21E705F8A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39E96019-FAA6-86E7-3847-31D4164233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64F25ACA-476F-9E4B-7F6D-B92DD819C8B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FFFBDDF-A829-6FDE-BA27-C9C1ED24AA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CFE75274-64E1-9D14-E7A6-6FEF285402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DC8EDE6D-FC63-D221-2B40-B644807796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1F20CDA4-19B9-AADA-EBEC-E1CC49E043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CD89D5FB-7130-82B7-9F65-1C77D52D91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A57131AB-9E08-03FF-350D-F1D57F7583DE}"/>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2F575848-6819-A113-F42B-97B263EF9C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112941E2-B543-67B6-7B4B-5FD56AD376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525B54F1-E217-92E4-8230-C6F6DA4F16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030F6313-FAE7-38BE-4531-F7776A18DA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42BC0518-4F35-4F85-FE1C-EE01B48B1D0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4E2E414E-67BA-8A89-B25F-D9ADF11791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C60D7EEF-3514-82E8-C2B2-934B8DE6DB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7269D1DA-B3B0-5BD7-A636-D7E0C8BC0A3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CA90BDD3-35F1-F875-BC5F-1733963C1152}"/>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6C901B2B-7463-DF71-9028-FF5FA66D82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1DA1BF9E-DEAF-21CE-C16F-0B69E0A3846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F351DB16-B077-79C2-48D0-EE7E3720EA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41E4D3E9-820C-BACC-22AE-15E97CCA76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47D7FCCD-9C10-C7B8-AE72-5C70851313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743370EC-3CEA-C362-6801-761F49BAFA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2994356D-50B4-FE87-991E-22A5F597AF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58BB60E7-5B55-8360-0A70-9ED4310A47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6D3C184D-8042-E931-B83B-F6B9D9645A32}"/>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C5F8D91-90E8-D07E-0058-A67AB29137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718AACE1-76C0-D594-4150-79AD333E55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A168B154-53C2-FAD7-31A0-36D029929C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5F304AB2-BB8F-229B-9039-58BF11AB07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36484F76-D2F1-09BA-E22A-05AFCF0D82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0F229622-80FC-E689-A1C0-E7A7E13344B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81B4DC36-D749-7970-B2B7-4C07974097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EF0B5352-2BAE-FE2A-70EA-C8CEF6CD4F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567E93E2-B9A8-6DD7-CA74-0086BE5B7B48}"/>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79013215-BE28-36D4-B0CD-D8332B4378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9A474539-BB19-A799-2110-2B3D8CCE2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2A6015BC-ACB8-53A6-FFEF-B9F1D3239F5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5D26BB2B-4C3D-F317-27D4-4F56D4C4F8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F681C6DF-70E8-1882-D5DB-40A058A119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98B20DBD-FD31-9E20-C160-3A24FDE7E6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864CED4-882A-3E1A-FBB9-14E73E1C12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BF51DB2F-678C-1B3D-AB7D-053E36BAB9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F8AED3CE-F0B5-1FF0-7126-033C0650B211}"/>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FE073474-2D9F-3148-EAF9-33788A9511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55CAC1F4-8668-0320-E243-DE80B75361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F50674EF-A30F-2CD4-CB88-F5615EAE86F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28AA40D0-6B71-06B6-845C-D5649113F4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D4D3E23E-BFF0-ED29-40FE-D78CD681B4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47A1C1D9-5CBC-9FED-B355-B8EEE86B882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4A31A53A-241A-F780-3B4D-99B70A2705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53EFA972-65EA-4DBB-AB13-5EBC0B0494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017E199D-A8D1-F87D-2113-10E69590CAA4}"/>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BCD652B7-5822-FB85-B82D-D86B4C5B25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58E8D114-65B0-BA7C-0151-E4506494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B313586-5936-5ADE-4071-27E20B4798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251E3AC9-6AC0-A305-E633-299D1EB4C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CF9EFB11-3FB5-FADB-CBFF-F88E8C7554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8707F6B9-72F5-C1C9-53A0-1B8914B021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43D2002B-7289-2A57-65D6-4F81F445DE4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5CE44EF8-8816-C77F-E3BD-316E0BAFCF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4672C98-B64C-23A2-6A0B-642C7F2058E6}"/>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0CE1FAF1-C499-5DEA-924E-ADEF7C37D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2B5FAF21-844A-57A0-50CF-E71BC3CB574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1FBA780F-12B1-36D3-11E7-87EA0D99ED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37DABD0A-DE36-C7F9-4468-8C6D1FB2F1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A8B3C7A4-8739-2379-281E-09393094F2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4532295D-1590-D5D7-AD69-EB7E2B7A5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D010EFFA-2230-BE09-626A-E626E38BED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B387CFDE-2C93-27A9-E734-6DD1F2E03D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8F88D2B0-4711-1D9C-2A94-8616C843FF0C}"/>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1D2991E8-B93B-1516-EAFD-6785A2C07B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6B6A3A2C-99CA-A511-3F37-3CCFDFC3AE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04555FB7-971F-360E-BB70-4F4AB84DC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DF38FF74-4EB0-CDA4-85E7-3A19CE447E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C0083AAC-A3B4-B7A1-CB7B-C9A6CE79FA8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EF31450A-ECCB-6C14-DCD3-D09DBEE825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3AD9D36E-1973-1F56-A17B-13BE7B12DA4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EC2C40EB-2679-A708-4FEB-A6676A3F2B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AFBC3DA-60B8-1774-0B7A-FB57815E6274}"/>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64CEE0A6-0A9D-F29F-32BD-2C10F4A3703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BB968173-19AC-938B-50A6-17C868C281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CCB0F7CC-2CBB-CFBA-45D3-96C8C8CB8A9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EF49A6C4-91C7-27D3-66F2-13DF62CFE8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8B0A4757-A949-6FE3-643A-7A1BE2B17B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F8EC6A7C-CEFE-EA8A-1BC7-3FAEE2A977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8522B25-6625-6F8C-7563-3961563714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F5769F26-27CA-D23C-F4C2-A131830F55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0A297F7B-9689-112F-BA08-419CE4AFC4E1}"/>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18B7774B-4163-DE40-189A-C70128B923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6E624017-CD6F-66F7-D26D-C21F10A99B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D439C05F-FC67-FE4F-15B3-9343CCF160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E78F312E-A824-B338-EC7A-74724B50C2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0CD18FC-BCAE-45EE-ADB9-F3CA05FA0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C88E5C0F-DA0A-5A6D-C94F-EA7F4E2AA6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E4C0F319-8C38-E587-9589-58FB8885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2C44A42B-F0C3-31D6-705D-C8FD47A48D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06CFE018-7B95-798D-82F2-E312352695D7}"/>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92264E8E-56BD-EFA8-5370-301E3584E2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AFEEE5D3-3F5B-D5CF-C5DE-30DC2EC7903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C5AC876F-3D6D-46D2-E306-FF6DCB972C8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67ACE088-91C5-EE9E-C277-990EFFFA61B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E274177F-D16F-DF84-D777-24645FAD22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B9C7EDC3-0F7E-6EAB-C3FC-67689B8427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36734DCE-D95E-136E-8DF0-D90D13F122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781A7307-A741-5AF5-1DB9-EB96BDBE81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339D12BB-A311-34A7-34C8-B199485FF856}"/>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8B026DE8-A207-AAC8-481D-80413B8EB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1787F927-B624-6A8B-6313-309C9BBB5A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40227738-8EBA-CE0D-D0F5-41C0BADD55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A93FA86E-AD05-6762-FEFA-D879515C9A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1E0E440F-E539-F062-E783-BD1E5A9BC8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87F3E863-07CE-F407-1659-06EAD58C0F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5BBBC794-F814-D580-00C3-15EC02EE1D8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8DADE4D6-9BA9-2B6C-E432-38D81C70F5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4F0F24FA-935A-A771-020E-EBB9DF4BCD5C}"/>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1961C325-EC32-229C-27F5-40C9D50CA04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33FAE8A-4A75-42CB-9ED2-023B8D71E3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E5B94432-7A67-BE78-8640-B8761D0BA1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83B54444-C100-6E8E-6E2B-0736A68144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BEE08723-9357-7037-1CCE-1BD02C805C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4730B54D-4F32-253C-A44E-2F6CAEFCE13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978CA2B7-BBAF-D02F-A4B0-037E3566A4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74F6CC29-194F-B733-C5EA-EC339E2ED6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1E17C09C-2C98-9924-26B4-B7C221562BA3}"/>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064BE4B4-259F-237E-B22E-88D7B4DD3C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58DFF71B-B535-FFD0-6E0E-5A05850B4F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F1EC417F-6825-2EC4-C290-BA3809EAAA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BD9BBD8E-9E05-7E3C-7D62-86CF40B7BD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EB8C9E15-B348-BCF4-550B-E4167B4EFF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25E796BB-917B-C62D-1598-D9B8F2116CC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179B741D-5D95-EDCA-8D1D-535498C8C41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AB0B4C55-698F-8795-6E41-25C67979F93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E917A6F3-1851-B0CE-EBCB-6D2480F2E2CC}"/>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9A43405D-F9EA-085F-0C46-72C5B8CB37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F3BBA50C-7709-5CE3-7EA7-2FDA775DFC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F6466245-0A8E-D26D-1992-07D9C0DFC4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064DD8CF-6BED-2387-A269-E2CB921F6E9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17A758AE-1557-C12B-086C-D0B5D362E8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827D0BEF-FBDA-0B03-0AF7-3FCA6864A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439B7837-BC23-46E1-5A9C-927781ABCE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586CCA27-1F00-1CF6-4389-19795D9680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BB9A3CF5-C8FE-8984-46E4-4173415E7AF0}"/>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4A2DEAFB-AE76-B57D-6B8A-0576AB5051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66DF9E3F-4745-D54E-306D-9973F94E213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E696B12E-D918-F0FC-63FB-9A7044B48F8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9D9A935C-7CB7-EF95-DEBF-81FDC46EF0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DF47E70A-FFD4-AC90-1E7A-2EE664AF45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9DF3A1C3-1893-76FD-F81D-8A21D0FB18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3CAB803B-0353-30CA-20E2-C8AC01CBDBA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BAF8CC0F-6CF7-72A8-5E19-CA47A5E0A9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896C8BE8-6A3C-09DC-C5B3-03EC5FE409DA}"/>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124FFF06-6FA6-8F48-5ED0-EB5D0F84C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6A566827-0BAE-8A5F-C861-A3FB3208D3F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9E8A2F5C-6061-E0D7-9BE5-1EDA107B554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E8FBBE7D-F4C7-B4AE-7DC8-C8A2953FC7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98BF1DB5-EF22-E7B0-846B-C7A88557A5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817B35ED-3CC8-3F84-0557-2B5298C7C27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4116409C-3E84-B4C4-A468-EAFA786288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4BE0A3B-AD0A-2D53-25A4-7B92F001E6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1872E0ED-62C9-F14A-F2DD-C381E4BB2A66}"/>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D3DF52DC-5830-DAE9-8065-9374ECEFDF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86E60AB1-0B83-10DD-DBDE-7D698B255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2A8799C0-F043-4F00-50E2-D0743DCBD4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0F302611-2A96-2E2E-7C47-916886D132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524D2384-16C5-87CB-91BE-42786A3E39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17D6F06D-2D54-9B43-76B3-F183D46835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F85E7E70-431E-6E3A-A9F2-35E9F09FDA6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1C2B90EC-D77E-5C81-4BD0-43C44229F5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2F3374AC-F379-5728-5C1D-472C2D3F5244}"/>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0E5A07D9-46B0-E4ED-CDAB-EF32090CDE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9FA386D4-A6BB-6629-C9A9-6DE1DFFDA54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B0864960-7FD2-9421-A2BE-5420536EB6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DBAB9E75-3EFD-6F84-FB29-5679F8C1CE1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FA4E75DF-D406-7F6F-95D3-95A937805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C32BE36-4BBA-E88B-5F30-D501DFFDD36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69AF39C4-0BEA-051C-5A30-FB0F18AAEDF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867BF0D7-C6EA-4366-1850-D7B8BE75B9D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E7FD433F-A15E-0129-21C9-C7EC094841A2}"/>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BAF0D441-C4D9-E8D2-1AD1-220F1D8308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B98B114F-8A59-2989-FA4A-50128DBA20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90C5151D-134E-ABA3-2768-DE7297540A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B3153F90-5B71-3B93-E506-91090E3C51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F8FB2A2B-95CA-D04B-3CA9-21A3299F40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3FFD9E0C-B92D-00A4-905F-43882E9E93D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AD60D530-248E-2E07-CBFC-A89EE314A0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5C8C921A-A158-B6A6-DDD1-BA8061E57E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604EDA43-6E1E-9D8D-7FCA-01DD24CB8C79}"/>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87C47B79-694D-9C56-7295-888AB9C110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8356F605-A8E1-5E5A-5CAC-F1865341A7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0A0E7ECE-360B-76DC-DADD-1FAAD5662D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0D83FDA9-D8DE-FE77-C444-60FE53AEB2C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EA2DE18C-210C-D44C-CBB9-04D3FED0E8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9F8A0EA6-CB6B-227F-73E9-E35E7E3A5D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E6027B12-60D4-3A4F-7260-02F59E7CB2D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2763B0D4-304B-8745-B2A9-58D7F395C1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1C387579-9DA2-02F0-63B6-A2C1CFF3488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AC4B6B43-1016-5DA6-ADBC-ABEC335F4F1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67D4E428-E4BB-A3C5-E1BD-CA6836DFA0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16897AA5-7CF9-92AA-44E6-75B6A9C3F9E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5225EF98-46EA-8344-FE0C-0C02DFD274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A72D5F4F-F255-B186-2BA3-4528B5822C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A1620E3F-3D87-5057-8057-01E2B6FAD2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48094500-1ED6-D5D6-FAAA-570B9D294D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81655A07-5B75-F95E-50E1-9F9A24AAA7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9640A60C-E148-1EA3-86D4-D33731CC34F7}"/>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ADBB72F1-C3F0-C525-3EC0-067A80B1A7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50616F6B-8D0F-8912-129B-2B4FFB072F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A5999B38-1BF2-AF9B-29E4-4CBB84DA58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BA9D0AA0-D0D3-1620-9742-5C99660CA5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C4FB21A0-EF62-D2C9-DD6A-6217740560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6FDB8CED-735D-039B-D2C3-859A4A4B29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3CB2FCDD-7424-6F5F-AE4E-13C2F161E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0346219D-7567-B606-13A7-6665841077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6F89C2B5-223F-41EE-5B7C-AD49885FBD89}"/>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16D3F0E3-F11E-02C8-0122-CD6C713A87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058126C7-2B56-CD15-A4CF-6C45D968716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8A2AC59E-57A4-FA90-440D-6D21ED3A13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FE800D60-FCA7-AFE7-EC4C-6F3761730D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8EFF51EB-7F61-28D7-4D78-C0A5A77F247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6E8F2A1B-AB1A-8DDA-5524-C7C2D40B29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CF18203-8D9C-72BD-60D1-DC055FB0C7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AC5686F2-0670-D5B6-8781-5D38F1A2FA3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3D9EB1B1-E52E-4960-7A85-44EBB72D81B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6877EB4-D705-0C10-BFA6-CA4B36D82E5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DE3EC4C0-97E3-9AA4-8731-0D95B3405B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70C8BAE1-AC15-4103-03AC-82D0B05C6D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80B31D-BB12-9ADA-18A4-80584B8908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40813119-AEC5-E83A-824A-A7F5D598512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3A0E4158-55F3-44A6-29DF-4BFE191A67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0F1A7717-EC18-FEAA-21B0-75FAD026AE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6CB5A8C8-1369-F300-AB64-0C9E9A5C24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83E31658-05FA-810F-6D55-2E8C7CF54FA7}"/>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1FEBAAED-E461-944C-A260-4BA4C8642F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43345B7C-064B-77C5-9BA6-39AF80FBCB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AB15CAE6-995D-0C67-C01E-CCE87CEF90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92415296-BA86-014C-965D-6799795D94E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6D83E3E5-9754-8744-787E-7A418115D7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3607F73A-657B-117F-10C2-6E121655E6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3C9B8B0B-2F24-EB4B-8FDC-CA7EA48461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9F7A2FEF-F3A3-FF1B-2309-89F46D1128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085CA3C-CBF1-667A-1A76-23E6753FF71F}"/>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A9424C38-2A7B-3B5B-26A6-4F45101E9B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C90EAA0-6542-C6FB-AAD4-C7008FFE7B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CDCC544D-5FEA-D84C-670B-7C322EEB80C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3662CBF-510A-00A1-ED8B-E1270873CC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3B3AE1FD-8E4D-A171-867B-787DB305BC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E16D4999-186B-8845-3791-DA43E73244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E236BA-B6DF-2BFD-024D-4C38D10AD1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0B3CD2BE-16F3-8A00-C7AC-7C6A83E132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F9A2EBCC-C798-231F-AD4A-F4632E0F117F}"/>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F7E6565F-FD4D-D1F1-91B3-DDAD2B3DE636}"/>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5C655627-55E8-0BDA-0DB4-7EBA51D73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BD6799E1-F7D3-C95C-DFF2-A0BF260471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2C56616-B14A-5F58-8B4D-9A8635958A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20691D74-4D08-D8EC-FFBA-6CC0FE225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84464F6F-2F55-119F-BCD2-7DABEB7160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F9817AE4-6C63-A8E0-BCE3-DB58F179F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003E3998-4899-127D-77BE-597484CCE8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F87D8978-7E30-E27A-E41D-A75B108E124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B290C99A-DD61-3494-033E-81D7DF8AA6ED}"/>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8529529-4BD7-FABE-E16D-0CFB1A46E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7E1C7EAC-1051-7A0F-1F08-57AEA67E7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7826B9F-CDE5-8277-B175-1ABD0480E2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6FD74DDD-5ABB-A962-00EE-93E3A2A0D80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956FD8A3-414A-CB3B-2F33-6C79EA641EC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4D3B041D-B12D-08A9-6C24-DB1252BB71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DC0391BD-A03A-13C0-2A42-11D96C9CC0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FCD1C1C7-F72D-7215-F880-B7E84FBCE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B1C28F5C-5E49-D0EC-97B2-E54F63F93C5B}"/>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9FE9602C-B998-9F35-0E6D-6BB41F80E1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9F937E12-FE5A-8D70-5DBB-ACC0DF072DD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2DCAE196-FC70-DCD2-D0B7-B0982E16CF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726585E5-A5D3-ADCC-A59C-D969A850A4A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D2F5F623-9EB5-6474-892B-D018C360FC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981E415A-EF87-03DD-E24D-ED99B9074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0963B3AC-D121-D5DE-6AE5-5C23880D77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7534DB61-09C9-F2CB-687F-806960FCCB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D95F6A04-E972-C4C8-A1EB-474684E5665F}"/>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C53BCA89-3EFA-9876-807F-A10D76B4F07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E8110C5C-1823-50C1-292F-27D85D6A054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1FC966D0-27D4-9D94-FC06-3A112B13CF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5D1FFAD4-64EA-E10B-92D4-2C02326A5A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63F16A9F-6133-5E8F-657A-CC33586BC7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97344AA7-0893-45C1-0829-2415DDCAF0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FC5E42DA-5F61-C04B-8864-32CC282DD1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6486B05B-2F59-BF11-7685-BCABA20440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CC9B0D4E-47D5-2533-9252-B0A62F80A43B}"/>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C1DA3896-C520-9EF5-616A-8315B34ECD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A215006F-80A1-C220-857E-45DB39D142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76D8A5ED-F315-DE0D-6DB7-04922428233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B27E0879-8F0D-CF89-070D-245C1BB383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9EB8ECC2-CB6F-1E1B-9667-67E610D1B3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D22C86FC-F5FE-6C17-8A95-751E667D195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A4033260-0A51-B977-8E78-962EB05104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0F5AD1A4-73C9-96C6-E8CD-A5626CCCFA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B55C8EC-808F-03A4-69E3-5841B712B5D4}"/>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113E1F4C-40BE-3081-5DD3-D758B61E75E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187EFA72-446D-6918-C53C-D45E285B80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E424B42F-128D-D315-F34E-6324AEFF77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18E4CB6B-C5B6-80D3-4099-FE390438DF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7E4212C1-6118-2BE1-26D2-10AE0E4681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0949239-12AD-05A7-EEB4-B4D247BC81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72153BDD-19C5-2FC3-E7CC-BA2868C997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879894CC-FDAD-CF10-380B-A0A114AB33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59F68CDB-6132-A0F9-B4D9-E0085624BCAD}"/>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DFBA3124-D945-EA0C-BF9C-3D73C293A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8BAB00CD-6D66-0582-0BB3-530FB34D09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95DEF855-3537-334D-DD17-095C01829DE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D85FBCA7-009D-9577-537B-89B9A7A563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BF7D6CB8-4CA8-42F4-054C-0EBE9030DB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4C42AD7B-2533-1D0A-A7A2-3523C9343B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01984FDB-C3B8-8D3F-87CC-A8BAD6B4BB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F5EA81DD-BEB6-E653-F809-3F00640E8C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2FD7C430-DC0B-8BD3-460E-98EA2730CEB1}"/>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DF94E448-FC90-3ECD-7A13-B65C6CF4A8E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769713DC-2D87-9E9B-0E1D-7B89C4A29E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447C4BFD-AC07-584E-442E-5F62002BB3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FDF27F2E-7B7E-D990-BF25-82331D8CCF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1871DD29-CFF0-A55D-ED73-ED11FF387F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F48937A-5AA2-FBD3-9E77-21CC59F21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D13B877B-B429-4611-0274-4C4F83B6F13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FA7A2263-7185-A98D-55C7-653F0A01E7E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E3F7B5B2-4CFF-75D0-3D3B-4D698ABB3D7A}"/>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38410B68-BFCC-8626-4DE5-E2C1D165295F}"/>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EE63ACEF-84A7-1658-4321-DF2446E383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EE3E53B9-FB24-9F3E-6001-3AE3884389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C8E28025-C5AA-B241-DBE0-0E7B07BC60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48F3B97C-641B-10ED-C89E-241B99BC78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6F04947F-8E9D-93A6-3483-AF8F74F0B2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74136B10-74F0-5AE4-4B6E-A5C2F5A7B0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A4B0D1C4-CD27-6435-DE03-B8BCAF6E6D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35F7C6A4-ED5B-13C7-4E3C-23B622CECA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4E5BBE9A-3F70-CAAD-392C-331D61F8FF7B}"/>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18C60B02-77F5-4393-0BC4-DCD5E29F6F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736EB4BA-E505-2058-13E3-8ECC255A0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1EEFDD02-C3F0-8C6B-3627-435D6BCA84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2740071-5F62-1B41-440E-9ADDA7114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DBDE5CDE-99AE-05B5-E536-641DA06395C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CA196A3E-6FC7-AE5C-EFE4-5FA3E66D07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826AF12D-A476-DEF0-1CD8-068A705893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2147633E-7949-BC0B-7361-D9BAE996C06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F2999B1C-01F7-F309-3725-62090A47C08B}"/>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4A4649C3-309C-C151-3806-819A55C90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9B4FF3CB-B5A7-4733-664C-75BF0554DAD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41D8E165-7B58-C77E-7CA9-90F29B0CE5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88A01BEB-5A0A-ED1B-1B4B-A3909C1CA4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CBB55483-0C7A-D691-4EDC-B3842899C4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25BCE525-4430-C638-4891-9F9B2BE2D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9CBA1740-5B2E-C5A4-E91C-3FACCA5ABC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0D546B1C-6871-E885-CBD6-73ED244276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6E8D982-0BD3-522E-C911-18D31E886130}"/>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5684C24B-099F-7672-0FC4-DFA59F3EDC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6E1CF32F-1F8F-A5A3-D04B-763832D79A7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2AAA0AED-EEC2-CE75-896D-2A130C8941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FBA6E63F-997E-D154-BE6A-85BB999514E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812FB4B9-792D-6BCE-B09B-7D912341B4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8829BF2F-9377-8EDC-5C6B-870CCD9F85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1B1C5ECA-D0BC-BD25-CA99-C38E7EA71FB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5FF4391B-83B6-54DE-888B-A212444F18A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BECB5CDE-7769-21B3-16B1-A8A7254C0CD4}"/>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F9EA9752-53AC-0658-9E54-80A2C8EDEF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2D8FB2C3-ADA4-DFF2-F427-D078BB9055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B32021C8-5B94-11A3-39A2-2E45E632AF5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2C31370D-A566-9EB0-6CE3-1C8B4E3953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4EAF1507-58E0-6805-4648-B0D2BB7A41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D316123B-0CDE-DCCB-53EF-F168DA3D969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E2ADD114-0CFD-3BBA-CC57-FCD2E1EBC7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AD6E4542-A602-0077-24EF-4C950F3166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F2B87555-D625-B6F3-E86F-E8934B831730}"/>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FC189AEC-BC3D-1DA1-4E40-3FD2BEBCD7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06D3224F-6FA5-CB13-0407-5E89F86A43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942FC137-8BF9-6B65-651E-C2F94FF21A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6E8C89CD-6B52-C8D8-AC15-84DE927880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E694B93D-82F2-BD5D-E4E9-4E73F62461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41D9F3A8-09A6-96BA-2A7A-64708CB9EA0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12E01DDA-D464-B770-6BB2-C91FA005AA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ABBE42E3-7B42-5F13-2B9B-63B84467E8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CEF36030-D95A-8674-0850-A3D0796A4A02}"/>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AB0B42B6-C2E9-D057-F3FA-F0458B18CB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73BB1E48-D9ED-78CC-F993-8CDDEA9AB3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9E444086-4675-DDB3-476A-85F139A27B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FBDB6C17-BF6B-F316-EFBD-595D3C6718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281E1143-B622-C616-3F52-FD00B9AA1BD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3B1ACD53-75CB-1D3B-F0F8-91A5769EA08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049AEC06-9D05-307A-7617-A3E19E41F4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4A90D57C-5A83-8FC6-496E-EA7F9D9E69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5A248DA9-D4B7-AA28-88A8-57077A884C47}"/>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1025DDA0-B707-C892-F840-4E160C0A55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C5A1CC42-7CF6-14B6-4A8F-E82DF22D6E5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98A9A373-DB81-3E4F-3BDD-065EBB967CE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2C017030-3EBB-1783-8C6A-1A9828DCEFD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62E25793-2BF7-8F5D-CA2C-81A71D7DE7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58CDB029-3718-2E55-3698-46D8E9AC66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6A60793D-5F03-FFD7-1433-01720DF42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EDF3E36F-2B19-F468-7A44-E88AB528C71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4" name="TextBox 2823">
            <a:extLst>
              <a:ext uri="{FF2B5EF4-FFF2-40B4-BE49-F238E27FC236}">
                <a16:creationId xmlns:a16="http://schemas.microsoft.com/office/drawing/2014/main" id="{4CEC00F7-15F6-C686-B123-587965702A8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43963EE1-2687-8E4A-DA51-BC75BA85958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753D2F44-79FC-E75C-F039-A847A2EC41AB}"/>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350CB855-8BDA-0826-423C-DC532FE3BFAC}"/>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E092E462-56C8-B2D5-CF12-313E8ADD7CFD}"/>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D11393BB-89D4-D942-433A-0BF9BF512383}"/>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9E2D5D17-9F99-84FB-1ABC-E1D291363E7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D9484075-7D1A-1D33-B9D9-C50EFDE7241E}"/>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293593C1-0245-CAC1-85BE-777A696FC70D}"/>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0EEC7216-7BC7-3614-7DC0-91120CC1E716}"/>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08C13594-D0FC-47DA-B6F4-0A72381E3746}"/>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61B8D18C-FA10-CCF4-570A-17BBB3A04777}"/>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C09AD501-58E3-225E-E887-D219413DBEFD}"/>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EC988E86-4DA7-76F5-62BE-F076E019C859}"/>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D21BFFFD-24BA-2808-C111-7CF050194A14}"/>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1ECB5B18-B6DD-5010-C7FC-0F9F1AD3498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5BE9AD71-2A2E-80E5-1AE1-C3E7C10D2B01}"/>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E2150B51-3978-4C93-45B1-FC59238DA196}"/>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69C58E4F-58EC-A64A-3597-6EE999A6FD46}"/>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7D9C3B65-7703-3CE9-136C-10E71B2391BE}"/>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FFBB944B-2E4D-25FF-43A8-77CEAC4A4EB3}"/>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5ABAA644-E19E-B902-AB29-B325A0029BCB}"/>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B574ADDB-9081-A92C-AB00-6C5473C2D398}"/>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83CFDAD-24DE-C765-11E1-7C907EF57D57}"/>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6B4A45CB-4601-02D5-1912-3862A19A2210}"/>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D73E62C0-5C42-58DC-0181-CD5FCF82C9D2}"/>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7A3B2D85-C3B5-BD7D-2910-0ED3860F97FB}"/>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FD8C7DC-D022-5076-7F32-7E00301ACF3C}"/>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D36C7B86-FEAF-0E26-A25F-82C2DDD7765B}"/>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3CB39812-A52F-16C5-ECD0-38435463B64F}"/>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D206940A-A2B4-6BA4-FC17-76DF66E9CA74}"/>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AA5A4B3-FE02-CA9E-E1D9-BBC8F04B224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BC6C1B41-EB83-8C8B-D018-6E2EE25FBA9A}"/>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56848117-226B-30E5-5246-8555BC607718}"/>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C113FCA4-29F4-CDEC-07C9-F09FCB92647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77A23DC9-88E5-9BDA-9177-45946CB328AD}"/>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81E8F7A0-6354-C5D3-2846-E89F587FD6D7}"/>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DBB55A75-13CD-4329-AA10-78B3052346BC}"/>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8CCFCDBD-C3DE-472A-FA38-2B9A0DA3F3E9}"/>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B1379EAD-12AA-C2A3-FA5B-97B0215317B6}"/>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08CA2EB5-34A6-372B-F462-6DC7FCE3830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3F389119-FB41-D546-1D46-6EA581DA6120}"/>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FCCBCFD5-FD3B-D476-9945-00FE7E6D5B26}"/>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54C3D642-8091-EDD3-2756-3D4F1BCF994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663E95D8-2559-DA56-DCF2-58D77CFD56F7}"/>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9F4B447C-965A-A9D5-7BFC-C9425D000DE2}"/>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BA7F2415-0E32-CA6A-64B5-E15FEA18E5C8}"/>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B7384DD1-96E5-7806-5310-7D1A257B6653}"/>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4B6E5241-AD1E-6BB8-7314-6F097EC68BB5}"/>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0EDC7BE8-692A-7D80-8ED6-EE7A7C5FA7BF}"/>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C152F082-45D5-C30F-733A-B53237EEFE42}"/>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8B8AEDA0-72D4-507B-F44B-A320D2827C35}"/>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D23ECF5E-D69A-6C77-D27F-EFC6A4512FB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DF11E5E1-A1FD-1167-D051-F1AD8C259E1D}"/>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C2C15D0D-AE37-BB63-4994-B0645BA9EDA4}"/>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DF5E778E-C3BE-6F24-8D34-906B80DC5B74}"/>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7D3FBA82-0EAB-601F-4D08-C30C18A7504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7CB54794-CD08-7384-00B0-402B8E85AB0B}"/>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4171E4E5-6321-0212-6C34-743D11AFF3FD}"/>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9AA3D518-19FD-18E9-B0E2-2AB42520E789}"/>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33328B9D-BD0F-2DD5-D8DB-FFA4A09A8B0A}"/>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23E585BD-215A-AB32-DA4D-3CD7C9B0CAC6}"/>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C3C2BB2-A34C-496A-6405-9061DDD98954}"/>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022C6CF3-F586-7DCB-36AA-AD99D920BDA9}"/>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5DEC0130-18D5-E7F4-E2C7-ACF5AE316F09}"/>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6BEB5854-1387-5581-4D24-EF6C450C1A6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B24E5FFE-F5DC-90C8-D0C9-DD6FB0DC2608}"/>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6E31F960-D602-4321-19D5-72681BA73F30}"/>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BB4AEA61-70C2-2657-F2B4-E153646DDE41}"/>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ADC58B54-271E-770A-8BD9-F678A52372EE}"/>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4AA8501A-2144-5FBE-16ED-FC2C1B400EE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A845DF67-CC1C-8D4F-F53B-E397539B867F}"/>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A6E309D3-4ACA-B3E7-39FE-9FFDB1689A93}"/>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BCB3C3EE-EC33-A6DC-485A-C9E4E1B139F4}"/>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BE812D57-2A1F-BFE4-C9AB-A70640F89D1C}"/>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B935DDDD-2116-9B97-C4D3-D59E45AEE862}"/>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82353C2C-0129-417D-C33A-DE198DD5B97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4C5A0254-D184-A3D1-2666-EA76E00F665C}"/>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1E619F61-53AE-C30B-2F06-869A201545B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2F3120B0-0C63-44F2-139A-FF446846D4FC}"/>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13E77E38-985C-3113-8943-41F6F8931D13}"/>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A663B3B4-7D78-01E5-FDC2-591E8635B5DF}"/>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02DDCB14-5F64-FA23-8564-235E9BC4677A}"/>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D822C39F-EEDC-DB12-A92F-9B8DC5D9EFD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77ADA78-9D5C-F8E1-6659-46F805600781}"/>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452B3D98-E8C7-C123-5AB5-45F918CA0A73}"/>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1CBF0616-7C91-C479-691B-AE2FC89C11BB}"/>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56C31FFC-6DB6-CF80-BF6C-11C848F6B8F4}"/>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DD87C1C-400D-28A4-9301-1BAB274B5BC9}"/>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4DC01A63-583C-57A5-B23E-57609C6800E3}"/>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D7682849-35BD-8F69-C05B-EFDC0CB706B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AC3F26F6-E926-E8BC-DB41-F7F37B1A9197}"/>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E08A31C9-7932-CFA1-8ADF-F498F3885874}"/>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F79B22B6-9A73-F9A9-0739-B8B1CB0FE46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23AAA6FC-C65B-8FDB-47F2-B46CE0FC5FA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FE1612FE-8A21-D029-DE2C-FD3AB9AD5BCA}"/>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49180A55-A7D0-37BC-E938-3096BA9A355A}"/>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9C3E88E5-B112-5194-15C5-70C6D29BAA8B}"/>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49D65D0B-755B-B491-FD54-51BDFDED893F}"/>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808558D3-B2B6-A5C2-DBD5-F60C7C6C8C7E}"/>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1658F61-C789-D438-9269-6E92BEBDD02A}"/>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E039980B-DA60-F630-8B2A-512FF28D70B0}"/>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AF3FF8F1-3F77-08E2-AAB5-BEB995D062DA}"/>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CE5AAAE7-1A77-C094-8FEF-C7071DADDB18}"/>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CE4864A7-64FC-38AA-01FE-A7266164EFAD}"/>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77D64933-58D1-14B3-3D32-F2028B98E285}"/>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FF7427AC-9146-653C-A265-75B69130E3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B04D09F7-BD70-2E9D-F3B3-93E76B6F0750}"/>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25AD54A4-F5CF-51CF-1D0E-E7B06D3BE411}"/>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D9F5F400-C904-9818-D44B-51AF13F478AC}"/>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AAD5BEE7-C7D3-0778-C66F-D20C3EB596C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F2B8E6E2-B908-7CA5-9E71-9E2A781505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D326D380-C103-035B-0ADD-4CA15635EE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3B71837B-8B0C-803E-56FA-3CCEB15F36F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85DF422B-4AD6-E3DE-325D-6678C2F29C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5D6C136-F5BB-2C96-FD9A-324756821A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EB9ED1BA-3AB0-AD45-A007-4F2AEB55E1A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95F39661-9634-825D-DBD1-6CF2954967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D53611FE-7378-33FA-E092-A4A4FCEED136}"/>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9B94D8FE-CA0D-0468-080B-8B78D76C71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152144DF-487C-1D1A-FB39-76A4A72C205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D30B2D52-42E3-73F7-DF4E-DA5512D1821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3A762D00-5478-8B46-FD84-269F8B79E8A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5035651D-F324-7D1B-4BFB-9392224A9E0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38FD35FD-FE76-86F2-76FD-49C9E183D0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EE945E-C68C-BEC3-A2D2-462A7D6D03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DE3AC355-5625-3D3C-3503-93FD8F21A2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3CAE1A28-11CB-C5BD-1E1E-692595690D0A}"/>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7E0160E-9903-377B-DE56-60475DD8A5B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38156350-2F1F-C551-A027-A33A726CB7D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DE120E04-B6A0-55D2-4F53-CA673B33F0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D920CD15-1665-0E6E-81B2-70A04894EA1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5402A78E-2FA5-99CD-3EE0-880CDAAD0D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721F485A-00CD-DE8E-3187-F1D1E41E474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5A6392FA-6897-B81B-51ED-0600AFBC6E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BAB9E382-95AC-8A72-6095-2123981115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9BA25DD7-85D0-60B5-C668-24E017675E70}"/>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71D8731C-8782-900B-42E8-338BB0305F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B8DAE913-CC80-9566-7190-DF87E83A84A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60808675-3EBC-7D31-95B0-C5D040B9B1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A0915991-A4E5-08FE-A916-0E2E2DAE2C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6645EDE-1756-2CCE-0180-82235B8CE3D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6B6A6346-4FD7-3EF1-0B2C-7C736AE47F1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C0F3202F-27E8-3A02-49BC-B144337E36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EEA8E746-6DBC-5BAB-DBDC-46FF4F3C16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7FA967D4-3AF9-0046-3EBC-5179B82A4A32}"/>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1C388F64-C00D-C658-6D58-7A14E21132F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D9FB1A12-C070-4B8D-9180-B4F065371C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019F7824-7591-264F-8DC6-294D9344B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F4C16302-CC7C-DCF5-2367-48E4F2593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AFB2BC85-3BC2-28A9-B5F2-6D8762FCA83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A6334DE9-CF4C-52F4-6FED-E7C02770E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3329D4F6-A525-AF37-5246-0F591518F4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EB049E94-4880-1934-4FBB-4405E361A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2ADA7698-CBEE-5710-D2DB-8B69267F2D53}"/>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A3FD9EB-4032-E43F-3DAE-1B37328557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AA34100C-67C8-607A-06BB-4A50C83BF9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71A8E496-79DE-0E52-A87C-E4DDE3806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189128DC-5F85-A977-2D4E-24B47F2CB3D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9796FE13-19CA-EA43-2EFB-E55920B8CE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9F3BB55C-1B53-3C5C-617F-171B512A80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D7D11857-ED11-2D0D-9C63-58EC679FB3F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9D4BE9E0-90C1-32A9-1B64-E0723DF658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DB75DB08-94A2-6773-D8A8-E5B4799A7B4D}"/>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2F06790-87EF-DD98-F5E7-92CE00BCE9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CF7B4735-4500-8FF2-4C42-6281A4611F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6563279F-087A-906E-9B78-56F3E0EC041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C0A019E7-15D9-9C6A-12F8-9305D7C6EF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01F0D0E0-67B6-1940-3613-5D2F6103BF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41316CF4-4809-83CC-5540-17924737C47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C509B5D6-4D4B-D7D5-82C0-75B0A4DAB8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784FF35-D8F1-3AA1-5400-7754DF4008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30430E32-BEEA-BCC3-18B0-1CB151D83BAE}"/>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7081DF6E-E5C6-98F8-AD45-AA1AB1F435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3D76677A-4CCE-56C2-150C-04F18E9D45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F7A20500-2F40-3550-214D-69AC0110FA2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C23DA6E6-6C5A-3483-2CCE-4D7B8D37EE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BB990AF0-3CEA-A9CB-F21A-5E7935F329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14C29464-1302-1033-CF8B-5885215106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B310D339-663A-A00E-5917-6B327C0D7D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4A8401FF-B394-FAEE-E884-07AA1BEFF4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1A154E74-B8A3-DB3C-5B8E-49A0324524E3}"/>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81106322-9357-2F69-26C2-952B9BC473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C1D16AF7-D449-8985-6925-AA4C03B677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1E7C170F-541A-8A7D-6086-65108AFDE9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E6A9D94-A4B0-BF54-8EE8-1E9718B727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1C6DD9A5-0756-0274-1B79-105A3AB1E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D4261D00-EEBB-B72D-70D4-36EACA8AD5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0FB39B96-EE02-9EAA-C3DA-F7A055AA70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5C7D6F2-BECD-1C7D-C4BD-35C12154EFC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D8756114-396B-47CA-1573-FD82753C3E34}"/>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3526A88C-A50D-EF77-48F2-F2563D554D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6257C929-A175-CE25-42E9-6ABDD6F96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F1CF80F8-63D1-231D-FE64-9FDE0E5C6D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7731CA51-3268-0570-168B-393E7764F7F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0E9B4DF6-6EA5-B817-DD8B-D0F799166B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4CBE1A37-4DAD-56B0-5EE2-4F375F7F776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C545EB97-CF28-A95A-EB5F-274101B0D3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951D25C6-CBCB-C954-EF14-CDC76DC1E1C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EA307F3D-C1EE-06E5-58F6-CEFF0B67AC65}"/>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A6E59280-F4C5-A48F-7594-D0D3BE962FE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6A4710DE-DA0A-DA3B-B67A-F725D39A62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06F051CC-0A63-635F-3F02-092FD0077E9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4063C9BB-DFBB-9D9B-9D87-6B7DBC9F216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BD227507-330E-DE6A-8AAA-0C9B04471CA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6F6030FE-291B-D294-2DFE-96347A861E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896FF0F8-B07E-439F-8745-7D8BAACFD45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B298C039-959C-51D2-F530-7634211479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EC10946-377A-B33B-3ADA-2D87A471E33E}"/>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6C4A9F34-2B0A-3F73-F8C3-8F314580F1D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5F576034-741B-AF59-F9BE-6FD9DDCEB6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0D8C3921-0EE2-88DE-AE27-57A4B76B35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D18B4E26-D544-CE56-11C5-2A1D5A1E76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5090BFE4-F975-EDF6-8F50-F75B58B5446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AB4AF168-D28C-5AF4-4F98-6D06C1CDEF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87909C7F-CA78-D89C-8B90-A9BCAA6F4C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D66AD692-56B7-82B3-C682-9D64B1135AD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6356AF48-5689-B07C-1F4A-8BA751437951}"/>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2933A2E4-1F6E-FC00-F00C-135698C762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9E950B3D-6362-59CC-2502-44DB95452B1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E48225F1-C001-6A95-0D2E-7682AD2259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283093B3-C049-0780-8561-8DCB38B54E0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88BCD6D1-542E-ACB7-A590-634BC80334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5CB51058-0507-42E7-019E-06184A9DF1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E39E95BC-337F-5F7E-74ED-2E649EB9E1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F4945DFA-F7CE-AE51-03BF-DBF9372E167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0E722331-1959-A93F-D1FE-87D95C58AF4C}"/>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295547E8-1238-6643-8B27-CB456BA6D3B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BCAE3E2D-EA12-DC0A-6EE1-048D18E0AB7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33F326DC-0EAE-9752-3D72-58213B67AC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3EDF19BF-1D40-829B-797E-37D743A3FB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6D293A92-672A-D278-C0C3-8CE844B8BC7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EAE6C95C-0BA2-24E2-FBC7-3EA5AE94B6C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3B53A1A6-A788-3FB1-E055-74B66BFBDA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65176390-99EE-CBE5-BE21-AE25E05BF22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D597D031-7825-2EAB-0686-C997096009C7}"/>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2AD7FB51-B14C-8D0E-E49F-9413B7ADA84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68E40316-CA2D-8C89-BF6E-99C4519FFAB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117166C6-7B11-F1BB-0275-8C644C0964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044B35E4-05E1-FF3C-3ABA-1E0AB25685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D715FE56-2DB4-CAFD-5CD0-336BB7AD37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99236626-C0BC-84B2-A23D-0A9740859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E4DCA73-EBBD-12F9-A76B-CB5F9886E7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4635B149-C05E-8370-23BC-F264548645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C49AB570-B831-05B6-2C5A-7A7DC9EC5D1E}"/>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BF007EDA-E911-C78E-243F-BCB4B0F02F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DCA667CD-4409-7F54-01CA-4CD5C57080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C6735C0D-3131-21B4-B249-8F33537530D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67A5ED22-78D2-867B-33AA-B53E35001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F95C79AA-B144-3F55-3128-8C364066A59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AD2223C-C5F4-D0BD-1DF9-7FDC047C9A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E472BA4C-51D0-4639-CE3F-34017BCED6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80FE0FD2-59A5-C3AB-BC41-5A1658DB31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A5940113-CE06-55A0-580B-A18EBE89D282}"/>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77A39657-06C3-6D48-2B72-BB0E7D293C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5122B4AA-7F86-8426-869D-D9854E718E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4A7674D1-E44C-D5BE-C030-78E5B7ED924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BA7C130E-5E64-82A3-AA0C-423FB7560C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64BBEE0F-BDD3-C641-1028-1B20ADB437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E7B8D017-9969-0650-6346-1817F47C80F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62A2339E-1ED7-5F1A-42BF-995F5FCA80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ED6AC42D-7264-52E0-1BE1-D4A476A8D55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EAA1E479-D773-BE79-421D-A4E1D7777F26}"/>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4E097C7F-3BBA-8D68-0003-E0923172BC8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00E0597A-CCCF-BCBC-89FC-1B3D4207A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D52E2E45-CA8B-9501-1312-E2A15AC029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2AD02DE-0025-B869-555C-BA89E2C124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A1FDC23-108A-3017-9C72-58DF5EC7F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314E4801-B17A-2AF1-6BC4-43B0436B76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B78E4E5B-16A8-C829-FE57-856C41BF002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D56CB874-A875-F6F8-3EB2-17CC96FDD0B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5D21D553-3E6E-9FC0-A1EC-7E63CE59A400}"/>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358ECFC9-C6DA-A898-ABAC-B42DBA6A79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33D5794A-4BEA-8854-1BB3-556403C34D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D59AA46B-FB32-6BC2-484F-D4C6A32789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9B620F4E-1C6E-A561-3DAF-7631BB7E9D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8F6A1E23-9AEA-8946-A24E-1FF3649B58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E8E503B8-F586-6814-561E-11AF3C3CAAF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53876B17-F3D6-0FA9-58EC-883BB8107C7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524132B2-EE58-E058-472C-8585FACC35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0C50D5A-F2A6-6F93-3A8D-DE9F04649BAF}"/>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653E6D2E-A129-7B44-BB0D-8DDEC50099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F1C7C190-04A9-E42A-D823-E67BDF898F0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C4657729-4CBD-CD2B-5BB7-5008ED077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533371D7-9971-D875-48F5-7C262A719F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13E7686C-1217-6191-D2CE-B6F17C5393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79174EE9-82A5-D1D6-8854-222FB2525B5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2DE07167-FF34-D545-26E7-AD3C80DE2D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333C45BA-098F-551A-4EC9-3FC3DD15FB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AAA0F094-74FC-175F-7B1B-D0FE7A39EC6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73769847-7E11-3E43-B5F0-2A51EF43EB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1FC3C983-751C-AA30-1989-2B7A7BE05D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3C2C45F4-7962-A73B-6776-F1C07EFC8C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C345E159-6F31-6052-1B72-24110C6467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F99A4A5-AED2-3215-F755-3B7DEB3C04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7429D547-E703-0A75-24AC-1DA837B4676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A6892B56-6BC7-29AF-AD7A-B9C61D3943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7491C13A-2CE4-B8AA-9476-083EF7B84B3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5CCB7474-28AA-0157-CDCD-88433474AB6E}"/>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4219D5EC-FBDD-9FD9-E8FB-6AE6F5838D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6DD5F0D5-5A2E-2D80-2F03-CED21688C13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FA8232AF-46E0-499C-52CB-EC4318FBD9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6885949D-71FC-697B-4976-529B4EDE677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AB923C55-0877-263F-09B9-1D52FBCCB6D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4D526C4D-2048-FA03-139D-37CF710B17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F2BB4650-8AE0-92AD-F947-1DCC8F4986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3C259B1C-F259-24DE-8A29-4A8EDDB089D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C649A01C-94A9-4147-B19A-7A82F428C184}"/>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EC0ACA46-905E-D660-188A-EE93103C23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659D2BD-F876-EBFA-BBC1-FE3D832B44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FF498D1B-0F74-3C6F-C444-5131D6E5988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1DEE64E4-5E4C-5FDC-1858-06D9711C1E1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72FDC0E-5911-1507-B2FA-7C273A54C5B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DAC9267-B753-BC42-F5AC-48D7C5EAE62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BEBECB09-044F-4C8E-04C4-B1EA44DE6AA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E4796BA8-00D0-C447-08FC-BDD99D59F4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ED752D70-FF87-279B-65BE-78D607D671AE}"/>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35407532-0CF8-F560-AFF6-E9AAC0D7AB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6BAB427-F291-F6F9-3F39-F9670518AF5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761FD52A-FAC6-67B4-813E-DA2A0D6983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170EDAD3-903F-6085-B022-44BC931C99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D9C18A7A-1F9B-BDB4-9590-61FE440F56E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1067A773-B197-BBFF-4229-64CE6510C1F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D75F8B5D-DE5E-C7F1-41A8-5551038611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47C5290-448D-4E4B-9DEF-F2CC8A91F80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0FAD6A3D-F98B-9032-9282-319ED6ACABD2}"/>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844495DD-B918-9A2D-8428-75B0D031CE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7F8CDB5B-0F8F-352C-5E88-CEA396FC2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8A9D69F1-279D-5BFE-0DFF-A1CC1676ED8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EED4F011-118F-11D2-70DC-35425E0DBB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79064333-E783-6286-8F9D-5609F400E0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5D0851D7-7094-4EDF-45F3-A36FCC08CFC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72FB632E-6125-9693-D0CC-9F00535776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503444E4-B28F-4FAA-0E94-FE825FBB597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72D4965-3ACB-956C-3BE1-B93BDB829E32}"/>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5F243EA1-BCA1-07B6-5163-15245F0C82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93943556-25E8-8A05-6FF9-1E072DC64F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9C82B2BF-E3D6-6F26-C581-387CCB2103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B0089FCA-B44C-D71C-202B-2D43694F7FF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E8843AFA-405D-1FB9-706A-C1D37084E14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AD8BC215-7DB3-6483-B0A4-D879CC9A1CE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29A41F8A-1892-8CB2-0225-20EB5B48707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3844BF74-EE56-8291-474C-00709820560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132B1605-615A-3C24-F24E-BD16941C86BB}"/>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E3C3C109-7F2B-4FAC-4AF9-3666279D3CB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B306C019-9882-1E94-DD03-94D88DEE060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331C061A-1C25-EA99-16D3-7CB6A61238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2AFEF69-823F-0ADB-D9BE-647DD98B24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C0F2CA82-B6AD-43A1-E449-56174C67DC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9E0B695D-A599-8230-C9A6-2534055D39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E44FB0B4-D87B-7E5A-2C26-F84B06AAE3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B6A743BF-9984-D2A0-391E-A9FEC86DD5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2FAAFF6D-2A61-1BDA-3DB8-43594563BF7C}"/>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74B5A618-B77A-8BA1-115E-8F2B98102B7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FAA7B9D8-8054-0FEA-0D7C-118FC60F53F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7C9910C3-F92F-353C-EA79-49AA88BCD3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A59EE117-42F4-E44B-56A1-8254BE82AA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4A6D2C6C-EF63-9DD3-4B86-C9EAE55023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3458DA0-6B8E-3E6A-3E1A-D785290D58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610C1F81-D16C-282C-0AB2-01F43EECDB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6F8580C3-BA4E-66BD-1D18-AE7E601E12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F3BFDDDE-57BE-6227-480F-7CA3740722E4}"/>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1B90161A-DA73-15AF-07B8-417A28A63B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77A572B6-9EF2-BC3F-A812-06ACA4D070C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95A40D34-01FF-7AB0-FAE7-8D017213E2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2DF2E553-F03D-9BFD-EE96-2043CEDFDC5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AACC66FF-9CCD-F121-275F-DD22417F2E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FC637250-95D9-22BE-F285-B3ACB70343A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836D13A7-746E-9998-D2CD-FF43516FB4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B29D3888-8B3F-6CDF-FD1E-211FE29A49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F2AE6486-EC2A-CC48-5E0B-63F51A5ABD77}"/>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30A12B29-85F4-D3DE-5A45-6E4B4D8561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7B1CF27E-960B-19BA-621E-18383472D5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91EC66A0-DE44-55E8-A996-BBFF949D71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75A4062A-1C88-E9F0-A16F-43226A2593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DDAD254B-5377-64F5-E3D5-880D328F009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6376DB0F-8633-3AF3-F830-4EC6626818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10D538EC-8387-A972-3795-B75AC7C2023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BD57890-589E-42D9-25EA-0C58AA1F229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37A371CD-07F1-4962-DC10-70C71DF86DC2}"/>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88A359E3-2F51-80E4-36A2-A4E8FAF066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46559182-1A23-C09A-120E-90FA2FE98CC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7CE7FBC7-AE08-7C73-79B4-771BC7A960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BE65F319-7761-2B68-204A-3A397461AF4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EB59667B-EEA7-7DFF-E824-73456A961CB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2F8A9542-76CF-034A-8BB3-447C1D246A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2ADCAB6D-0634-4A6B-8AD4-818B18E7DF9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4A7E2C45-F3D4-8428-D941-48E329F40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C75B5D45-6A60-ACDD-FC51-AD81970D09CD}"/>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AB087307-16C3-736C-076A-4716477B06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0254D437-768E-BCC8-23DD-7804BA647D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E88E6935-A4A0-998C-CCAB-37372AECC37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75FAC39F-90F7-96E7-69C7-FBF9ACCA25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6A7CBB9A-094A-0A36-3386-2AD40823FA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DE2F8FC8-91B2-7CEA-F51B-BA14EE09CB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1ECC156E-670A-7AF9-FC6B-F5EB53AF89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0A9C91C8-4182-9595-923A-7888433CB39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E34E8292-C88E-F4D7-3F9C-DD36BF72B86A}"/>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8DF4084F-52B8-9EAB-7DFD-222AD51CD6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42C49827-C183-D024-DA0E-6E01B3E82B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CD9F7175-5583-EA2C-3EFE-F972B3723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94162D65-5873-A6CF-3851-5B7227A081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6E2F4F81-A2DC-ED41-8BF6-9EB5A1D096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AC94148D-3995-E82A-C08A-19B2CDC0D5D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B0FE4FF3-ABED-D5C6-3E50-63C3DBDC8B2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E7D8498B-C319-850B-D6DD-F108EF6D680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C9188BFF-1078-54AE-0D5E-85D9BF6EF042}"/>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55BA24AA-3646-FCD7-5E83-5419FACD3E0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716DBC09-E87C-FDD0-0EEB-F52A92236B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0DC816D5-D939-1FD6-2F53-D57822B6AFC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BE9F600C-F6B9-3F35-2475-5C595941E5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80778931-097E-981F-B148-2781EFFED4D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6AA2FD00-B4D9-0434-D326-9E09764BD3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A1F97ED0-F7CC-6C20-71C0-9D82C492BF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81E568A3-AD38-07F1-F255-A7048F940D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FF895A22-302A-35B5-560B-E25165FA5D03}"/>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C6F7EA88-61CF-436B-97A4-5938C9FEE6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97CC3322-3E6A-3F0A-037A-8D417265E6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5EEBB649-057B-8244-7D5C-CB685BE71D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6B0A80B4-E451-3D54-83DB-E8B2EA0914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0C8AD1DC-4465-3B2B-CE96-FA502165A3A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143D6346-2A13-B396-0164-ED6F749CC7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5B6A5B57-4AEA-9663-37F8-78CA52D93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7ACDE202-7613-ECC3-F5BC-8EDDB8ACA9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77F114B9-1D34-2360-748E-6273E6E4C5A7}"/>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5A97532C-D861-F21B-D002-6CC54A3FF49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BA68E4B3-A4BF-E42C-B704-9C964ABEF43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C0F7FE7D-870A-4599-AEC4-9664205014D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F1A0DAEE-65AB-84DE-4785-29905B3CFA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8E088AC7-22A3-E5DE-339B-7F1651B98B9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7742032C-595F-4D83-0BD4-6D9E83198D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06502363-1B2A-24A9-0CC8-D6C0124F3E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CD13C095-642B-1D2C-8615-69924DF12B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8F5908C1-F9D6-4D2D-B545-3D7606236388}"/>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E90E08E7-62DA-0CDD-2CCC-F6894DE447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F1E2CF83-8BFF-6045-A7A7-A56588398D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9E3FCF63-A387-3AAD-444B-56C9B060CF0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6ADA1127-BA3B-1EC0-8FEF-71115FA63DB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E7755B17-D937-9ECC-A272-40F4A42EDEB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475B548-0685-EB2C-0C02-C82B91143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E196B0E8-1699-23EA-27F0-BEE85E3D5F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EF57A553-7AB5-813E-8566-48F5E6C54F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8A20838B-B424-00BE-D84D-4A926476B46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0A968383-0262-D892-464E-802FDEC94D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F116298F-DD36-C670-0CAF-0701D6A3E65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8643194C-52C1-B9A1-748B-FD88880BEA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5CA0DC96-1778-D6D2-6018-D3AE8AEFE97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C2EADB8E-E077-5DA9-17EC-7408259F4B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0C9BA4DF-D217-B4A8-B69F-72C1913BB73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4E2098E3-19E4-51D6-63D3-61C9FC36A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6EBD32CF-5C78-3B10-F05B-19549166D55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C82F9D6A-FCFC-DE6E-0EE4-3EAA08E7E924}"/>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DFF6BB3E-D410-4408-54DA-F2ADD8C45B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76D20723-BBBF-5E05-83D7-575FAD7234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355F5EB8-BA20-F3BA-1ABA-AA15B26D95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43F32192-8569-521E-D53D-24F601D1D7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81365D4E-E461-8C7E-5D06-87298A4E5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361A4A31-5D8A-96EC-3F22-E1EA5C2DA5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3A615247-7310-A584-F25B-6AEBE9C7BD9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EF806C1C-37B8-0608-C9B8-17C27CEB35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041F6D31-4998-491A-EE97-2E386A5FD412}"/>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BEFB08B7-0169-89C5-4B03-4F9FD83761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A3F52D10-E5C7-6DC6-8423-FA37E71F2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85B880A2-5DE4-ED2C-4697-10A4EAAEDCF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F8780001-8059-9614-6BEF-580D19B938E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55A3F839-6968-9850-915F-21B8D4C369C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1F9E4AA7-0F91-BF0D-2973-504B431078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526C40DC-FF97-55B7-5920-5A64629225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35105B8A-3023-A1E5-FDA4-C31356F570A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503A9D7A-AB80-7C97-C5B1-CE87CE926708}"/>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704D220-7210-2434-C389-43225511D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37BFC812-DE5C-2F25-DE90-42DD98BA25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90114CDD-33DF-B3DB-1C6D-917BBF25CF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87B25E32-2043-20E1-480F-E68D4B2C343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426A2DAD-D33E-10DA-FB36-B5C886D63E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808BA962-1325-32BF-3E4A-46D56DF6D0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666D4400-9D82-9EBF-286D-3135301E89D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453E6C57-B37C-98BC-0AB7-DF84F41C7F1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E073411F-C9FC-232E-C28A-67449BFA768E}"/>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9F4D73D4-5518-06AA-E159-8A8F747D04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5D8D188D-317F-FF20-D6E4-7C007E05D4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50758789-0FD6-DFE6-9607-9528F2B456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543A49CA-327E-6AB7-508F-50472620C7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49B6B578-FFCF-D23D-DC47-325F57E632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FBF55A0C-D0D3-1971-DA3E-4D0247E77A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EDA13724-E2AD-E1BD-A877-B3B6685902D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A8970445-0CAE-A41A-15E8-FBB0898FE8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5519FFE5-1CDF-48DF-93FE-FEC58381A1D4}"/>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5373045E-9501-54D3-8F27-51628D9D988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22621553-C30B-4B70-0B65-C61B9379E5F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240757B-E5CE-C8D4-59E7-1CBE604AB6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F8FA1AE6-B3FC-1154-B91F-E5D52E05A0A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315282D0-CB24-2C90-AC86-4C23A802CA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4656DD3F-9359-400C-2265-A97B915C9E9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28B54E9A-3EE7-2693-6DA2-3A46191239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6A677347-59B0-6E29-92A0-7290A5A8D8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67FE23E5-AAA6-B148-A5E4-1C89D74F0B86}"/>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86F30F32-DA7E-347C-A99E-CF6573787D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16E87817-7A2A-726A-2839-59C8A1986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1EB1CCD6-7A4E-C3E8-EBA6-A2BCE72AA0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E6D03ACA-3B21-3118-F200-BBF1A10BBD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A1C83878-753F-C216-6A42-A5224C9AE1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DFFE1F75-3C08-94C2-57AA-AF16EFBE30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15519C0B-9913-6A6C-AC5B-AEC9048388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D843CEA6-9E7A-5465-7F15-6856575E3C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365F7EDB-6873-7596-17D6-70498263F08F}"/>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01A3F0AC-FA50-9959-DAA9-647DA7EA21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D04349EF-4CA3-ABD1-1392-AA386A5431C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FA40A659-ECF1-241D-B089-7482BD3E99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BF775A97-3DD3-7683-15DB-C7DAA31892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1A32FB38-FABF-F230-437A-B3D76FD2567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F14DB96F-A372-1375-484D-0B94D87B55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61A00A39-94D5-9521-D7C3-F234E6AE72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084B5307-535E-BC5C-F249-E8F3D2DA14E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1E3176F5-5CF5-793D-E0C0-8A53CD1FDAB6}"/>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5B1CB582-D566-FCD0-62F4-8564765890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A134580C-ABEB-55AC-C3C1-DD046169B6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F2AD983-1CE4-C92B-1102-CEF9C9825C0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D9453871-9AD8-BA19-73DB-254F219C83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80C5182A-5BBE-4484-5E18-BE2ECFB1485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C0502BC4-33D6-DD80-5B76-CF0CFAE542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1FAE3A87-A623-7568-6DD4-97E340A012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964EED9-D9F2-5944-285D-2144A5B686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D8C788A5-F82C-6205-5875-C4280F237EBA}"/>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7B03EDA5-E32C-4A48-F4B7-D4A1E4A8B08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CCCFD5B2-0360-38FA-0553-76F3DAD714D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BB34AF30-5C73-C6F1-FD92-3B0FA3BFE7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D6BDD04A-9F49-3776-5A78-D08D0340D74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B45C8810-BC63-1AAD-C9C6-7A47A108E0B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D1A25DC9-2C04-E5E7-97A0-78AA4BA7B9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4F650F34-8DF1-4ED7-6100-EA9469D023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1EDB9057-FD19-0520-E2E0-BF252698CB8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4C4CF667-5B61-5AEA-500A-7482A30BE1CF}"/>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29209DEF-4B8B-5C85-59C2-7B831EF361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490F257-D106-EC36-2D5C-B5CA7E0ACF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1D9726A9-47A4-A120-D304-9D2E855666B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50F7A1EB-1676-C4F0-38E3-659D46803E1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2EE0A6E8-242D-BB9E-6185-288BCF81382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D9DDF432-D0C2-6358-21EF-7483E6A82D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4992D01F-F9CC-6946-8014-1703D49A75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740AE3C8-252F-B1BD-7ABF-1184B804D8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D36E296D-E23F-9B9C-AC28-26E53789AD59}"/>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6E531695-80DF-B867-259E-3E35B5B0E41C}"/>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CED29884-0160-CED9-BE12-1D8E9C21D09E}"/>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0B01D291-04DA-6B97-9A4E-6649F82E9A1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4D5C4CFD-AD03-32E7-AE52-8B2822832139}"/>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97B18ABA-1602-70EE-7A34-98FD69BC25EE}"/>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E82C2387-468F-5105-734C-F51E956F197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E276FE82-A69C-FD03-7BFD-95175173476A}"/>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CAB28C16-67D3-724A-508B-A8864783920C}"/>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BC2DB5F2-B863-B40D-2177-2F73CE231BD1}"/>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C572AEDB-261F-914F-9C90-8E852DF73D2D}"/>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06A19B1B-0ABC-33F7-D1C6-C198A4A8C4FA}"/>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AB13966-77BA-71E4-79A6-9155E481FFA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E88CFF3A-3540-B187-B823-23B011F9707A}"/>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8D886FC5-8FBC-40A4-F4B5-2A331C690836}"/>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8916FC5-D255-60BF-73C0-2AF2AD554FEC}"/>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29F1DF01-15EC-E650-B74C-5E632D4D5F11}"/>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0614C366-F6E8-4939-E1CB-8121593185A7}"/>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4EE82DF7-9721-3E74-B20C-234C5358133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C2A93633-3847-58F3-1D71-60CD9B55C7F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2B83F655-C386-8F18-2440-63E15133A5B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A6FB872B-112D-A308-6E94-B8160D98D739}"/>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5670FB64-3A1C-0E00-B520-5A81729F0A0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98621A64-4215-2059-5513-A543B4A5EC0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51766E28-676A-87CA-706E-12F2C21E2F11}"/>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73B926C4-7BD7-A32B-7AEE-8AEF57CF79FE}"/>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EA84CEFF-D869-C382-5613-CE15AF38F0B4}"/>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8B53395C-8FB7-1E69-71B1-778E6961499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DC3D4EB3-ED56-220E-9C14-44B94304F757}"/>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3335DF7C-788D-2DBA-CFFA-703B20F8B6FB}"/>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E04455B8-E4B6-C241-4F30-C730FA579D50}"/>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378301B6-43E9-0DA8-F4B4-6CC4794C5862}"/>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0FACA760-4EE9-0FA7-6046-52F6BEA65F10}"/>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95AA4A80-9FBC-F437-2544-377F42283E88}"/>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D3C75E43-510A-106C-C0BC-E50C7F8B24C2}"/>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DA6E80C7-4124-27C1-A258-D8259A23091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CB5D570-E473-DC97-CF28-6AB3E05F5A60}"/>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CEBDC83A-E88F-0DC8-F9B0-D4339019A0FD}"/>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7F94BFC9-43B0-92E9-EA5B-0CA1A166831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47810545-8AE8-D1F1-C63C-5FB9A7CF46B1}"/>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9731F01D-899F-FBED-E4AA-7DFD11AC5883}"/>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3EEDAF73-CB00-46BC-AF88-A010A687BDCF}"/>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7FA3297-E9EC-68AC-D32B-F6D91B9BD91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3654D9DD-1756-3BCB-9EB2-B6A94C970FEB}"/>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67AA5EFD-2C39-0012-F474-5C85C7E2B8C8}"/>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442CD0F-8738-1C00-4169-68E3A176EAB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A33BB94C-D008-313F-65F9-7A4B68B2A294}"/>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DDFB4552-73E3-0D78-ADC0-716405BA253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D8B4A6E6-DCF5-F874-76B8-4F1B9DC5093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04FE094B-BDBC-8AFB-DB12-85909A7A7C7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9B2F084D-E5E0-3BE8-1CBB-0A404426B0F3}"/>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5626061D-C8E4-EF54-5CAF-02E660406BAF}"/>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CA10CB4E-D387-320D-0113-976D9C7AC185}"/>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B8A27E33-7C89-E709-0B18-97A1DA2D3D81}"/>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F56D32A8-ADC2-6AFE-0E26-489CB124466B}"/>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1A78E009-A6F4-7614-12CC-0D1528968F65}"/>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B4E4BA67-4DA3-AA26-8E86-6BFB3986B0F0}"/>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BF7AD3E2-418B-C5DD-4662-A91FAAF625D5}"/>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3CC49FD9-188A-6273-4887-0814DAA9E689}"/>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A59393AA-45A4-7159-5795-3A5A1E17350F}"/>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2C52FD3E-9997-F0F3-662C-27673E7BEDE1}"/>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23C6D0F5-A9E2-1EC5-BEF3-8DDBB3C09E45}"/>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498E2B88-6320-2AAB-6608-1B49845E294E}"/>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05CF8D99-8EA5-BF13-01E3-FAD54F5E845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86AC904B-08E4-0B6A-DBEE-E22A3EE295E0}"/>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5E76B2A1-D951-274E-3E76-FB5866A9B6F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045CAE4E-16DC-470E-08F1-191DB1C17E2D}"/>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A55D605D-3C17-8010-9A4F-B6ED5093715B}"/>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127B71D4-48B9-8F7C-8414-E0B913AEE9FD}"/>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EE4EA42B-631D-87E5-5387-A0DEBD255F9C}"/>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2D353D29-1E35-C6FE-82C2-B5B8731C4F45}"/>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27590208-85D0-E629-C2A5-D01832DE7C4A}"/>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B0260757-CAB1-8EEC-343A-1906EE4C81F1}"/>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2C5EB8EB-7B21-E768-600F-98B3A9ACB6AF}"/>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588D12C0-A9DA-E468-7687-46E5E17C46E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30D70E27-6428-3697-09D5-38606F7E8D1E}"/>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75CB8022-AA6F-D77B-5903-BE1E0A28CD97}"/>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1FFF90F6-720B-67A6-B97D-632016F3D62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7AE8E9EB-FBBE-C574-E455-CF303E1082CF}"/>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2488E0DF-4166-E4BA-7D88-1244E0D2C434}"/>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C8C4E628-34F1-12DA-547C-E590FDF6528B}"/>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24B77EAC-8AE3-A6FB-650E-BE96832E988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14B28693-C3D2-8BA5-7865-DA6E0A98FA63}"/>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CA60A6F-7188-7ADA-59E2-FFAB941D27BB}"/>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CD6C4AB6-93B9-6611-72AF-37C0D81E2895}"/>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5E29D1BF-D9FD-D03B-FB43-681BB3884854}"/>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87BDDF4-18EE-CE22-49AA-9FEE397C4D7D}"/>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7C621038-E837-1593-A342-255638520A48}"/>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B70C2C5B-1F16-D9E3-1747-BC6C80EA5404}"/>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89105779-FFA9-1679-384D-71DDB2F44C0E}"/>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1661FAA-0E12-9CCE-BE12-28848C9E516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12AE5BD6-0875-E27F-92A2-019D3E22F11B}"/>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416D316A-4F0D-C2B7-198C-3DE7350CA85C}"/>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012C1D13-E7CB-39D7-4EA4-347716087C6A}"/>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08E6BB9E-96F1-E9A6-F8BB-BF9C30FD4BD4}"/>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D76AE74-BC58-F72F-EB3C-DB34133E9411}"/>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F7435E2B-8051-88B3-CED2-A0F0A4FB34C8}"/>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F6F9A985-98E8-C549-6FC5-64BD1EEB6FF1}"/>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DE831E72-2AE1-141D-F254-74E90D899595}"/>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34559104-4A5F-4526-E91C-58AA056C4B24}"/>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25734A34-DCF7-D285-E0DF-A72BD66C197C}"/>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B1787D78-C198-639A-D006-048546B4B8A3}"/>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490BC937-15A3-3727-CB10-E9158AC463DA}"/>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2D169BF7-3BDC-D19D-105A-F848EBE0FCF4}"/>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5A4B04C9-9C06-8C79-3B95-C810E0292CF9}"/>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6C2875BE-A338-AC78-7980-9F10F41ED2CD}"/>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8FB4756B-010E-B9BB-E018-78D2DB1228D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49599BC-564B-E51A-30E3-0ECCC79649DF}"/>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F6115820-4DB5-C27E-5DA2-4A6C40808BEF}"/>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DDE2F29D-2E0E-7B94-DFF1-4D2160F25EA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FDE63C96-BB25-D15D-B229-4F927B255D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06CEE8F4-966A-81C1-4A4C-DEEAF84BABF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4279584B-9CC6-C3D3-97AA-28AEFFF78CD8}"/>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A7DDC020-9A9B-51DD-AA6E-45B3AA4CE162}"/>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24921B4F-2FCE-B4D9-30B7-9EF4E59653A0}"/>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021F3742-F042-46B1-B36B-7B4AAE1BE1C0}"/>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C85DDC7D-B500-5330-9294-829BE70FCF2A}"/>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6E3C23AD-1CEB-F6FC-990B-C2D971693BAD}"/>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FBDC8CF3-BCD1-297E-0E27-704B6E49FF8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2D084F2F-E53E-CCBA-1AFE-1914AD028112}"/>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FA197684-07FC-D42B-6FFE-C14754E0F1C2}"/>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79EC787C-7A66-E6B6-DAB4-C3E766777909}"/>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E1680BFD-A0AF-35FF-38FE-7FCABAFE976D}"/>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A2D952C9-C1A9-C796-48C5-B10DCFCBBBEF}"/>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94AB8511-4F84-B2D5-D9CB-11B759C348B8}"/>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D3549E6D-9B32-E490-39A6-CE05F461CC05}"/>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195015A2-B8B4-9CFB-A311-7B848212B81D}"/>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16FFA388-6581-731E-A805-ED82618F3CDC}"/>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5FEE99CE-F627-937D-4731-2DB6E022F566}"/>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D2215673-1B01-5EEF-BBF3-AA0E93B196A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745A9FD4-6BA5-E3AF-E1A9-DC8E0DB3BA6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5F9BD27C-4133-2BBC-15EB-047C41B5E7DC}"/>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C041CA1C-D72D-6A60-AF9B-C964ECD19864}"/>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42433AA9-34C3-6D08-5E82-13FB7C9928B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913B5AFB-B2C4-E65C-5694-F20D4D310835}"/>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04DF7025-C0F9-13D5-A17B-801E0E40CA23}"/>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C4D7E81C-123A-BF95-1AF1-12240F9E1A7F}"/>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C269D6D2-A27B-4C87-9CF0-B9ECF1E3F17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A7DD975F-0F36-607E-700A-614E40521D5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22C31F1A-46D1-CAAE-20BA-B28EEE70EEFB}"/>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FA3C4D57-A316-89D6-6583-A51486DFCBE9}"/>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E1FEF885-8352-2CDE-6630-79ACAC15F434}"/>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0771BF7B-0D02-F90B-2E1D-EA78D12F634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B167FA8A-64F9-C1C2-EEA8-7124C4F9DA1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E93CE71C-1C3E-34A5-FD11-E7948B507A29}"/>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23B80D11-63EB-4B4E-12DA-CFE62BB6C93C}"/>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38B14CB-C1DA-DB37-8A99-41C19AF0388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A6B56F3B-2346-9385-8C3B-39B16AE3A5C1}"/>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11CB8D9D-9B56-A2B4-3ECC-CE4975130F8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B58BF7F4-B68B-461C-40A1-BF22EE012D66}"/>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F74F8369-4D7F-6F97-780E-98142CD7453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2A461B00-49E8-18C0-43AD-DE269E80F250}"/>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B7A7EA34-C7E2-F9B4-B7EA-1687CEBFF057}"/>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40DDE338-CA5C-6896-2D2E-84145D91713E}"/>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477CCE23-F65F-91A3-0DB3-EAC4EB1A064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FB679453-AB48-06D2-A4A1-5FEE327154B4}"/>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E7B326D2-C50B-A011-5360-19624EA72BF2}"/>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0158C4F0-5AFE-1C58-6F52-374DF2819DFC}"/>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A704FF46-B03E-5A6C-2B93-0F5EB80758C2}"/>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798A1971-4609-DAA1-630F-5117B9AD1A00}"/>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B7F271A1-08A1-30AA-B5E3-4B6091ACC3B4}"/>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744E8EFB-C04A-4FEC-CD1E-0BEBED3221E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4F832480-F8AB-3539-AE01-9A846F010C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853F5A5D-2F5A-F255-F3A0-3160ED03852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2646B36-7124-5B47-CA2F-BF2603AFF3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6C064CA-DC51-8AC9-03CF-15E635B42C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6C5DD1BB-8AB8-5F0A-171E-F12206C441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FD014429-4168-FD55-5188-E01FC9F735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7238A407-FA7F-620C-24A2-90D8A7A0D3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EC218A44-951C-BD9B-114E-37C36DFC0947}"/>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CFBDE2B9-F4E6-40E2-725D-7A3E7B640F9B}"/>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180A7A09-308C-511C-5F9F-4EC66AFB46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E92525CD-4BEF-F11B-771D-9F597171B990}"/>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537059E7-B5F9-EC65-20AD-A418C66FCC5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18EA4AE4-B56A-3B3B-07E4-5C8605ABBF12}"/>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1DB75D0E-4185-A8E2-473C-74CB83FE5993}"/>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B712504E-CBDE-7C0C-D590-03106BA7FFD6}"/>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D1635CFE-E39C-E53E-6EBC-AE2641AE1E8F}"/>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C1A5B0BF-D22B-D3E0-296F-CFCA1AD02CA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4477EB5E-3E55-077E-E56F-7950D9FCC7B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20443DC5-3058-47DB-C8B5-F694BFEFC079}"/>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DE280E40-D8CC-2ECD-88C5-F17C16763790}"/>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23C87CF7-CA59-87E7-4E58-F544556C4C00}"/>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A5E5C158-029B-E970-1AC2-3A313EDC491E}"/>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9D175574-0F71-52E2-0D38-186490758087}"/>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6F0E566B-DFAF-6BD0-688D-D7323356798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205FD730-44BD-BA2F-5A8F-3903DA1683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19700D6E-0A2B-893E-85A8-CD41B61AE0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B264CF16-C2E9-44DE-32C4-CB1A2236589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ACA8192C-5F8E-A98B-E93A-F063777B33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A151CCBD-D078-ABFA-AB44-AB03157AE2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2AA378E5-5B98-F14A-5D8F-6E8ADB07C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C49F8E1-D0A7-3655-A5C1-337F8DEA2C9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0F9BD6F-E776-A261-2136-8E6DE553A5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973CFEAF-A6FF-D054-3E52-462FE87CCA5B}"/>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493B6B74-6047-EAC6-942C-6089ED3974F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22564A6C-295B-A774-8FD4-EBD904CCF7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F60F4F7B-CA44-726D-5BA6-E8D5F1B6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577F40A2-1D64-4271-CE21-00D315DB0D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320207D7-4490-FE74-93BE-1FA7CCE188F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078A5BFE-AA84-6B02-16E2-AC7858F7375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FD19657-F077-60E2-54AB-3517288DBF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7E5517E0-27F5-4CE9-4B2E-1D9F1BA6A7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8BFFCBFF-4525-0D71-2A09-F9B525985E65}"/>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C11EADE0-4195-FAF2-00F6-8B5A2984E4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35312C2C-0D7D-80B6-D462-5369F12297E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DA2439A8-9A7A-DE92-1C44-AE8D511599D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575706E2-B917-8443-ED95-3AD66B59497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DCDF5433-0978-30C6-A87F-85C955356A7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736C160B-3F95-7AC7-F950-BF5609B6B1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ED327C12-E50A-95BB-FFCF-885238A25AC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A16E198E-C324-72D7-E77E-5FE4ECC18C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99D6126F-C448-45D0-FC92-830A7FE7939F}"/>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5DBC2C7E-85FE-08FF-8549-609A58EB37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923EB20D-9ADF-F7F4-9365-7A4D3FEF093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916C1030-04B5-2ED3-11AB-D17CCDD857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D40EEC4-7110-8643-9457-22FF91BDD5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6BEF8788-00E5-D69C-5A6D-D910E323507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D3A134E6-621A-09E5-E884-62148A63CE4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8763D5E7-EDC9-C192-46EE-418E2CF469B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03F79A44-7FD1-F3CA-E851-C8B5A1E704F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A732F1C2-0468-4FA7-7A78-21FFE9A4C64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0F573C3-A0F8-E905-83C4-64C35EE235E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6A6CBD10-1D4B-43EB-8260-8BB4A40653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E7668736-83EE-8E70-B423-396A0932A8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1941E8E2-1D7D-59A7-18E0-4DC441782B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247B4092-A428-B842-D5E7-88D7B02B4FA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7E3F7EDF-9598-1227-FD12-0DBAF8CC9E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5D15FFE3-B910-3C22-5F88-2851FB80A1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34AEE55B-B0AC-167B-D6D3-150427E5F3B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8975DA7A-258C-29A4-378B-A10E86728BEC}"/>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CDEBC1A0-7DB6-491A-62A8-5A7C338161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B9554DA9-F6A1-6613-3933-8E7E82D3DF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C04B0B1E-2507-3344-3D5E-B8BCECBA6C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1B087899-3439-CFEE-0C0B-4941AC67E3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F43481C8-B3A5-52E9-73BD-BA79AD8F98A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69DA5345-6697-6BF9-964E-72E80037374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70D4CB60-4FCE-FCF6-1512-DEA989B92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6472876-9C62-DDBB-BB4D-76EB02560C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08863BB1-AC05-E266-42EC-BD8817F4D7C8}"/>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FBE6759F-662E-966C-1D37-DD20EFC9E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1DE9C4CA-A52F-9B79-46CD-C2D8596E12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3CC763B2-E46B-7764-3136-6198426D12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B74C80E6-5073-748C-7CC4-5A95FE779F6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F8935DA1-67A3-2C4E-6D19-A20563258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A6D78C2B-FB39-A46B-684C-84193215FE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CB46B2DC-763F-6D7F-FECE-897B9D65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6713270B-F5BA-3E15-71C1-4C5819115A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CF912B2C-7212-FD2B-C6B5-C7044CBC67EF}"/>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DBF4AEE0-17D3-DD39-6EBD-4960DCD873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74F17717-526F-B45C-5C21-16533E13BA7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07D64A88-9250-E4E6-0521-86AA871363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DD6BB0F2-E239-6A08-CB6B-D4A541753E1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5914DBAA-7D78-BEB9-20B0-EE03DB4225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EC1DB73B-F481-3494-4448-6EDA1803C6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AF02E73C-A15D-4EC9-9134-96F5F98FB05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F1BF18D7-44C3-6FC5-A641-6187B2381E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185EE801-3A18-9204-FFF8-AD76785EBB83}"/>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A30EB802-FF38-6131-F4F8-5AFAC46D617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53E8B906-1627-C87B-E530-E1011A2A7E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B25124EB-0091-C5E5-29DA-D615C36C8B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530D3B-7E52-4E75-AD90-4AA276CE00F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ECA7415C-B636-0979-9840-09F8FC3A35D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7EE8FCD1-628C-87F9-7934-B93678469D2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79CC979C-8C42-C6B3-6D7A-B81715BED9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9A06DE30-E728-C3E2-76AC-CA15D4DBD1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FA4BD44C-43E5-A7C6-2FAE-C1ED42F71A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BBF62714-8D6D-6F67-F95C-0F977ED7D9CF}"/>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137F23C7-FEDA-57D5-6CB8-DE0DD84A3E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82B67680-2577-C361-C72A-220707785F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6F5A0617-E59D-19A6-275C-1F7E0A95D3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F85E7062-9DC9-0EF6-4A88-393192B1922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74043576-923D-0A6F-7F74-C278BBE59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85DC3BF6-1E1F-FC39-9BCD-2732307729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22E9F7A0-CCAC-E994-3137-5754F3C0CCE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21954250-0F09-406C-E5CF-24EA86A305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DDD75856-C2E9-0056-2389-1269B02D36CA}"/>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2F29BC61-F021-6D61-A199-BFB25E4914E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4038099A-4A36-4066-1DBE-6290D4D6097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A93BC7E2-2384-01C0-6607-02EA5BC502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79A1F88A-1CBE-C19D-C0E0-969A83C6B49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7B3FF2DE-7CB6-2C55-17CF-7C746A4DCAB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3DFA2F7F-27AE-5423-23FC-342DD923AE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B9F3A988-6CAC-CDD9-D0DD-999E013311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626E0C4B-4978-5956-7FE9-626B2E8807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9B4ECB35-0B20-0A55-73C5-A29EACD29C6D}"/>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A6EF3A1D-9E76-D977-9491-ED7C9F0348A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38EA9959-78F2-196F-34C2-7C5E72134F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0879123E-F881-4FC8-D0ED-B2514B784A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1571238B-E207-4C64-D838-E16230E0962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2E65A5BF-46D3-51FE-D811-1D50C9B9661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9147D851-8270-6A1E-9CDF-A0996EFB18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5D2A5394-BAD9-15A5-2684-9618E5021D8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1CC213DA-6294-8C89-3D1C-1B81250D42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E8F29F34-749D-09E2-9969-9886115173DF}"/>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B8A5FF81-BD28-43C9-AD8B-5ED578E8B3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8FE2C686-FCD3-7020-6CB2-81FF4909D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F7E68B3B-0FF3-FACA-2A36-192448863F3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0B5C96DA-122A-BA81-70BE-F9588F0AB00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CCBF0391-E1CB-7C54-47D5-F0DCB970F68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22877303-ECE7-2827-CC20-648A7A89B5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CCAA2322-5DE7-3AAD-EA7A-83065F0BE5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E7661927-19F4-F951-A67D-2FABEF018F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312A739D-F50C-40DB-852E-13BABE616647}"/>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8EF1B44C-5D07-C7FF-C5B3-5590252EB7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69A049B4-78C8-73AF-6467-069E610AE3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CC195134-D792-0966-AF75-084CCAC607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DC40BEA4-672F-5D83-BB8F-C444482B5B9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0D070548-BEC7-FFDC-F7FC-061123A7E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C2E0130F-0258-5EE4-7477-601F791D05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2C0EDDE9-EB69-3AEE-987B-B9B221972A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874574F1-35B7-FDB9-AF71-E25BCF928A2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B00DB229-611F-E069-864E-B1D57534F10A}"/>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02E8C75E-C254-69B0-1A83-0B597B6A43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45B47594-A28E-2470-7B59-813FFF787D6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EAE4886A-2B5A-198C-919C-EF151B4C017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25C6F7AB-C558-9962-8919-B9EDB78180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E0CB8B5F-6AF0-5AFD-AF16-065DF66BD0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D6A9C3BB-9FBD-9788-02C8-EF82C3C47C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BE2473D0-0FB5-FC46-343B-759406C17A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BFC91C3C-59E4-C3CF-4C8B-D84CAA12A7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8AC9237A-5D08-FD98-F614-92B04D306ED8}"/>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79A939D8-C8DE-15D9-7E5A-2C9D21A6F8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57CE8880-8BFE-61F2-4E85-D412E1CF5A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2B2BF979-075A-DBAA-F8E3-7239F237F6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08EF24B7-2DC0-9C55-E6B4-A0C87A8087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750114D4-21CA-AE59-77A0-B0E792002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4F665BE8-B5F6-2F3E-8D71-04E42D0429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FFAD033F-5435-75B9-08F8-DED600EB8A7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B3870F49-68BE-FE67-C23A-025E51E415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AE4145DC-F486-BCF9-6EE5-AF63B200111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E884B44C-F731-0626-3EE6-288B4F676ABF}"/>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3AF9509A-F214-C131-21DD-08AADA909DE1}"/>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8D1E3690-66A7-DA09-1F51-6E6EE59A1239}"/>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E9BBC188-0812-F7CC-D468-FFE836DA145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E83D022D-978E-4BE5-6092-0D2BBFB2602E}"/>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03048B87-FDCD-C77D-0F66-B8CB4BB048D3}"/>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DF74F445-39E0-7A55-9F25-82F4BC8D5B11}"/>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44D930A1-F7CE-1DAD-2EFF-3263F3421978}"/>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F65D0709-2BC0-BCBE-E143-0C14DC3BE45E}"/>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3565187-CC1A-E0FB-C489-DA09C07B5696}"/>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03E3B2FD-4B96-FB1B-FE4D-F9A310245AAC}"/>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816C9497-7CCB-2D86-1B48-450404D4D884}"/>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F5FA554B-BD31-5936-E73B-6C15EC39179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14998130-BE65-7692-75E4-FAA2200B451F}"/>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2E550FAA-E298-2A5E-9D49-DC1781CD7810}"/>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E861CC2B-6437-E7B1-0461-4E27E84A000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EEAE8FCF-1CC7-BDA7-3D1D-5472CD14FB6A}"/>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AD1F377B-3077-849C-468A-D842CD46D252}"/>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434CE05C-A770-6B8A-2E60-DAD55510C7DE}"/>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77F2C87-AD8F-1F04-34A4-59381FB8EC7A}"/>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080558EA-F93F-FA42-6C4C-A7897FE6AE9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F8E27BB8-F86D-6E88-EFB7-6EBF99320DEF}"/>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F5B346B8-6DD8-736E-6FA1-C78481FC3359}"/>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70130986-AC7B-8B23-396C-74BC4AC2DB0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AAC6F00F-4A86-C19C-5C35-64921F1B86CB}"/>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E2DD3A71-42EF-384E-8071-2C53DB5097AD}"/>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DC9EA9F5-2286-CDBB-952F-06218C4D0FF9}"/>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92475BD4-2626-964F-A1D7-00B7D00C0BCE}"/>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ADF3F7A3-EDD9-5D77-FF6E-FF582151C84B}"/>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1BCCC350-B926-DF1D-7E47-6500BA37F45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73C59049-D019-8C13-FF55-815EC352CB79}"/>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34" name="Group 3833">
            <a:extLst>
              <a:ext uri="{FF2B5EF4-FFF2-40B4-BE49-F238E27FC236}">
                <a16:creationId xmlns:a16="http://schemas.microsoft.com/office/drawing/2014/main" id="{3DFF9DE7-35F5-92BD-B5D6-282A2A7C71FE}"/>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6ABFAC3D-88B7-9A31-5986-6711132B5D9E}"/>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FE2E1A0A-CF84-C026-DD66-455BA0BAF1EE}"/>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689ECF5C-0EC2-D34E-0302-3ADE96E35554}"/>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2CD4000A-322C-52CE-6661-059B78AC25F8}"/>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112E0CC8-A146-F048-349A-2DF20C6DEBC2}"/>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D41378A6-5D7F-38C0-2F4D-36DB717AF8EA}"/>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9B41197D-B7D4-D818-1932-94279AA7F1A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012289E0-BE5A-F640-5461-97EE78D2D02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5D3FE282-18CA-D882-8BE9-4DA02D85C4A0}"/>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3E28D6E1-EBCB-BC52-DEA2-7E2673D36A88}"/>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2DCA9A8A-ED0F-DC23-B150-047B66ACF7D5}"/>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115FCF75-CFD2-6688-4D8D-B0456679800E}"/>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610EC5B4-C15B-7703-6FB5-B665A1F951FD}"/>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D29BB8BE-F4F1-7C78-D10B-0D370FE8A7A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4470078C-51E0-8294-8DE2-8816DF70FFE6}"/>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21D2F567-8133-78C6-56E8-4292FBD6787B}"/>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54B020D3-9276-B218-2896-E445507D266C}"/>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80527DCA-1E11-A1C2-8772-D388FA4162D2}"/>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DB20A97D-D470-5BE8-0901-AE2B5627D74A}"/>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1914CEC7-DA3D-1FB1-CC9F-38F3707EDC7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DF4031EE-9BDE-9175-6FBB-C1458ABA752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1611447F-9B5F-FBCC-61B7-962348CED0A6}"/>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5DBD3958-1FBF-06C3-02E7-C90A01C26292}"/>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614A49CE-4DC4-F4CA-9804-42841DEEC5AA}"/>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97817D49-12D0-281A-7E4B-7E73F3569721}"/>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40293C2-6C9A-4930-0A28-DE2725CEA95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D6A16668-EC27-95A3-4FEC-BD557F91D2E9}"/>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7CFFAF9-2D27-1243-DE78-547E7D537EC3}"/>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874352D6-65F9-E640-5B78-56A06FA0D195}"/>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232B47B2-A757-6D1D-FBEC-C4D3A03ABFAA}"/>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62169292-A96B-448B-DBCC-3697AE7EC28D}"/>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85E0287D-0534-085D-0390-63301627C7B1}"/>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759A971B-465E-04A5-F4AE-5B0C2577B7C8}"/>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F774E500-7833-3992-9E73-272A01985561}"/>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E144636B-994D-2BCE-65DE-539EF0C88549}"/>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89204410-4EDB-574B-35AC-01AEC53B1B3C}"/>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9434255B-0C71-6145-C4E9-5B8AA1FB16E2}"/>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9A9FF775-3FE9-ACCE-010C-E43F3ABF32CD}"/>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D3384C9-3ABE-3E80-56A4-A5E5F9465D9B}"/>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D719E448-72B0-498A-B52C-46BE4F1A2E60}"/>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1FAF8C1E-9A4B-9CFA-D7F3-EB97AB9BD4F8}"/>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ACFB964-FB88-E3BB-8682-52749E64C010}"/>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4F796FD5-2A00-5067-8B98-86E453F9FF2D}"/>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AED6AD6F-4A2A-4BA8-EDC1-349572FAD1CE}"/>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9B232E51-8532-02AC-1A6D-B155B73F5A7B}"/>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9AC9D1BC-7769-AAC7-DF4D-D5424E1F5A10}"/>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BE5497CC-C86D-BCFF-9889-ABC94B8F5B72}"/>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985184EB-2520-868E-5318-1F2EBBE66BA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FA97E42B-AF6F-2189-8574-C7F3EA9921C8}"/>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EC44CB7F-C897-3ADA-B8E5-BF6221573975}"/>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5CD3415D-3DDB-513F-9259-69242FFCDC60}"/>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3C105AE8-36F2-833D-F841-9741667C5BE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C60FFEB3-8A19-4EDD-7F38-DBC0A8960AAE}"/>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460C8CE9-1687-E537-CEDF-19979A361FA0}"/>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8824D456-E097-D478-B7FC-A3D56CC7FB22}"/>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1115EBB5-CB74-345A-43DB-BEAC714493A2}"/>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58122DCC-6918-22CD-951E-4D2ED1DCADCB}"/>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159FFF05-3D04-22F8-2D2C-0EC2816CE88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BC1E1BFB-B025-76BF-D087-B65895F58E5B}"/>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A162816C-449A-E5D4-3D79-5E4455E7EB78}"/>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CF68619D-0F8E-0128-136B-73C465F3B336}"/>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27021C62-467E-A385-9414-C02C006D010F}"/>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A2A49820-7B1D-6D70-9A8A-517AC8B6B14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B1C087EA-F863-83A7-9197-0D158B0E0610}"/>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E18134E5-E1D5-409F-4E5A-43842BF42E7D}"/>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7534A6BB-6FE5-463A-1CA9-70A0EBB20C4E}"/>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C2ABF5C5-D21E-D3A6-A3F3-4E56574C558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CFB56DC5-6568-21AA-213B-67DFABDE5FE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45C2CE6F-1138-C94F-23B5-7F5EEC28207C}"/>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3F4B596B-AADB-6AE9-3FA4-61D2C5F5121E}"/>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75FCB10-2443-5B24-A1A5-785368100096}"/>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EDBCDD58-DC3F-2265-BBA7-8500DCEEB7A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
        <p:nvSpPr>
          <p:cNvPr id="4" name="Arrow: Right 3">
            <a:extLst>
              <a:ext uri="{FF2B5EF4-FFF2-40B4-BE49-F238E27FC236}">
                <a16:creationId xmlns:a16="http://schemas.microsoft.com/office/drawing/2014/main" id="{DAAEAA0D-0C75-D6A7-2DEB-E9CEC9715A3B}"/>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5" name="Left Brace 4">
            <a:extLst>
              <a:ext uri="{FF2B5EF4-FFF2-40B4-BE49-F238E27FC236}">
                <a16:creationId xmlns:a16="http://schemas.microsoft.com/office/drawing/2014/main" id="{351FD043-979B-7EBC-A402-B889A150E9D1}"/>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row: Right 5">
            <a:extLst>
              <a:ext uri="{FF2B5EF4-FFF2-40B4-BE49-F238E27FC236}">
                <a16:creationId xmlns:a16="http://schemas.microsoft.com/office/drawing/2014/main" id="{F491F914-654D-A305-6B9A-59709891E934}"/>
              </a:ext>
            </a:extLst>
          </p:cNvPr>
          <p:cNvSpPr/>
          <p:nvPr/>
        </p:nvSpPr>
        <p:spPr>
          <a:xfrm>
            <a:off x="2960706" y="4078285"/>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presentation</a:t>
            </a:r>
          </a:p>
        </p:txBody>
      </p:sp>
      <p:sp>
        <p:nvSpPr>
          <p:cNvPr id="7" name="Left Brace 6">
            <a:extLst>
              <a:ext uri="{FF2B5EF4-FFF2-40B4-BE49-F238E27FC236}">
                <a16:creationId xmlns:a16="http://schemas.microsoft.com/office/drawing/2014/main" id="{8AEC1E79-772A-CADC-41A1-C7109F7672B7}"/>
              </a:ext>
            </a:extLst>
          </p:cNvPr>
          <p:cNvSpPr/>
          <p:nvPr/>
        </p:nvSpPr>
        <p:spPr>
          <a:xfrm>
            <a:off x="6056206" y="4064935"/>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15058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1FA9-4BE6-D5A6-44BA-D6F70C1F1037}"/>
              </a:ext>
            </a:extLst>
          </p:cNvPr>
          <p:cNvSpPr>
            <a:spLocks noGrp="1"/>
          </p:cNvSpPr>
          <p:nvPr>
            <p:ph type="title"/>
          </p:nvPr>
        </p:nvSpPr>
        <p:spPr>
          <a:xfrm>
            <a:off x="273504" y="365125"/>
            <a:ext cx="11666764" cy="1325563"/>
          </a:xfrm>
        </p:spPr>
        <p:txBody>
          <a:bodyPr>
            <a:normAutofit fontScale="90000"/>
          </a:bodyPr>
          <a:lstStyle/>
          <a:p>
            <a:r>
              <a:rPr lang="en-US" dirty="0"/>
              <a:t>Every road has a centerline. The function </a:t>
            </a:r>
            <a:r>
              <a:rPr lang="en-US" sz="4400" dirty="0" err="1">
                <a:solidFill>
                  <a:srgbClr val="00B050"/>
                </a:solidFill>
              </a:rPr>
              <a:t>extractXYfromSTandCenterline</a:t>
            </a:r>
            <a:r>
              <a:rPr lang="en-US" sz="4400" dirty="0">
                <a:solidFill>
                  <a:srgbClr val="00B050"/>
                </a:solidFill>
              </a:rPr>
              <a:t> </a:t>
            </a:r>
            <a:r>
              <a:rPr lang="en-US" dirty="0"/>
              <a:t>uses the centerline and user-given St coordinates to find local XY coordinates</a:t>
            </a:r>
          </a:p>
        </p:txBody>
      </p:sp>
      <p:pic>
        <p:nvPicPr>
          <p:cNvPr id="7" name="Picture 6">
            <a:extLst>
              <a:ext uri="{FF2B5EF4-FFF2-40B4-BE49-F238E27FC236}">
                <a16:creationId xmlns:a16="http://schemas.microsoft.com/office/drawing/2014/main" id="{A7917A88-BE1A-A70E-0015-AE2CFC8F1688}"/>
              </a:ext>
            </a:extLst>
          </p:cNvPr>
          <p:cNvPicPr>
            <a:picLocks noChangeAspect="1"/>
          </p:cNvPicPr>
          <p:nvPr/>
        </p:nvPicPr>
        <p:blipFill>
          <a:blip r:embed="rId2"/>
          <a:stretch>
            <a:fillRect/>
          </a:stretch>
        </p:blipFill>
        <p:spPr>
          <a:xfrm>
            <a:off x="546847" y="3690014"/>
            <a:ext cx="3048000" cy="2286000"/>
          </a:xfrm>
          <a:prstGeom prst="rect">
            <a:avLst/>
          </a:prstGeom>
        </p:spPr>
      </p:pic>
      <p:pic>
        <p:nvPicPr>
          <p:cNvPr id="9" name="Picture 8">
            <a:extLst>
              <a:ext uri="{FF2B5EF4-FFF2-40B4-BE49-F238E27FC236}">
                <a16:creationId xmlns:a16="http://schemas.microsoft.com/office/drawing/2014/main" id="{B0381C13-5C63-C4DE-CDE7-B2432F4EC562}"/>
              </a:ext>
            </a:extLst>
          </p:cNvPr>
          <p:cNvPicPr>
            <a:picLocks noChangeAspect="1"/>
          </p:cNvPicPr>
          <p:nvPr/>
        </p:nvPicPr>
        <p:blipFill>
          <a:blip r:embed="rId3"/>
          <a:stretch>
            <a:fillRect/>
          </a:stretch>
        </p:blipFill>
        <p:spPr>
          <a:xfrm>
            <a:off x="3201515" y="3690014"/>
            <a:ext cx="3048000" cy="2286000"/>
          </a:xfrm>
          <a:prstGeom prst="rect">
            <a:avLst/>
          </a:prstGeom>
        </p:spPr>
      </p:pic>
      <p:pic>
        <p:nvPicPr>
          <p:cNvPr id="11" name="Picture 10">
            <a:extLst>
              <a:ext uri="{FF2B5EF4-FFF2-40B4-BE49-F238E27FC236}">
                <a16:creationId xmlns:a16="http://schemas.microsoft.com/office/drawing/2014/main" id="{35AFA221-0B2D-F175-C63B-02384724A75D}"/>
              </a:ext>
            </a:extLst>
          </p:cNvPr>
          <p:cNvPicPr>
            <a:picLocks noChangeAspect="1"/>
          </p:cNvPicPr>
          <p:nvPr/>
        </p:nvPicPr>
        <p:blipFill>
          <a:blip r:embed="rId4"/>
          <a:stretch>
            <a:fillRect/>
          </a:stretch>
        </p:blipFill>
        <p:spPr>
          <a:xfrm>
            <a:off x="5818121" y="3690014"/>
            <a:ext cx="3048000" cy="2286000"/>
          </a:xfrm>
          <a:prstGeom prst="rect">
            <a:avLst/>
          </a:prstGeom>
        </p:spPr>
      </p:pic>
      <p:pic>
        <p:nvPicPr>
          <p:cNvPr id="13" name="Picture 12">
            <a:extLst>
              <a:ext uri="{FF2B5EF4-FFF2-40B4-BE49-F238E27FC236}">
                <a16:creationId xmlns:a16="http://schemas.microsoft.com/office/drawing/2014/main" id="{AF632199-9965-61B5-3319-01FE5E862AC2}"/>
              </a:ext>
            </a:extLst>
          </p:cNvPr>
          <p:cNvPicPr>
            <a:picLocks noChangeAspect="1"/>
          </p:cNvPicPr>
          <p:nvPr/>
        </p:nvPicPr>
        <p:blipFill>
          <a:blip r:embed="rId5"/>
          <a:stretch>
            <a:fillRect/>
          </a:stretch>
        </p:blipFill>
        <p:spPr>
          <a:xfrm>
            <a:off x="8401168" y="3690014"/>
            <a:ext cx="3048000" cy="2286000"/>
          </a:xfrm>
          <a:prstGeom prst="rect">
            <a:avLst/>
          </a:prstGeom>
        </p:spPr>
      </p:pic>
      <p:sp>
        <p:nvSpPr>
          <p:cNvPr id="14" name="TextBox 13">
            <a:extLst>
              <a:ext uri="{FF2B5EF4-FFF2-40B4-BE49-F238E27FC236}">
                <a16:creationId xmlns:a16="http://schemas.microsoft.com/office/drawing/2014/main" id="{D4F7C1D4-4DE7-41F4-4C84-26AE8EF65DE6}"/>
              </a:ext>
            </a:extLst>
          </p:cNvPr>
          <p:cNvSpPr txBox="1"/>
          <p:nvPr/>
        </p:nvSpPr>
        <p:spPr>
          <a:xfrm>
            <a:off x="1284620" y="3342845"/>
            <a:ext cx="1444691" cy="369332"/>
          </a:xfrm>
          <a:prstGeom prst="rect">
            <a:avLst/>
          </a:prstGeom>
          <a:noFill/>
        </p:spPr>
        <p:txBody>
          <a:bodyPr wrap="none" rtlCol="0">
            <a:spAutoFit/>
          </a:bodyPr>
          <a:lstStyle/>
          <a:p>
            <a:pPr algn="ctr"/>
            <a:r>
              <a:rPr lang="en-US" dirty="0"/>
              <a:t>Original Road</a:t>
            </a:r>
          </a:p>
        </p:txBody>
      </p:sp>
      <p:sp>
        <p:nvSpPr>
          <p:cNvPr id="15" name="TextBox 14">
            <a:extLst>
              <a:ext uri="{FF2B5EF4-FFF2-40B4-BE49-F238E27FC236}">
                <a16:creationId xmlns:a16="http://schemas.microsoft.com/office/drawing/2014/main" id="{3C108542-4CEB-99A6-1A6F-22B83ED678C3}"/>
              </a:ext>
            </a:extLst>
          </p:cNvPr>
          <p:cNvSpPr txBox="1"/>
          <p:nvPr/>
        </p:nvSpPr>
        <p:spPr>
          <a:xfrm>
            <a:off x="4182428" y="3342845"/>
            <a:ext cx="1156279" cy="369332"/>
          </a:xfrm>
          <a:prstGeom prst="rect">
            <a:avLst/>
          </a:prstGeom>
          <a:noFill/>
        </p:spPr>
        <p:txBody>
          <a:bodyPr wrap="none" rtlCol="0">
            <a:spAutoFit/>
          </a:bodyPr>
          <a:lstStyle/>
          <a:p>
            <a:pPr algn="ctr"/>
            <a:r>
              <a:rPr lang="en-US" dirty="0"/>
              <a:t>Centerline</a:t>
            </a:r>
          </a:p>
        </p:txBody>
      </p:sp>
      <p:sp>
        <p:nvSpPr>
          <p:cNvPr id="16" name="TextBox 15">
            <a:extLst>
              <a:ext uri="{FF2B5EF4-FFF2-40B4-BE49-F238E27FC236}">
                <a16:creationId xmlns:a16="http://schemas.microsoft.com/office/drawing/2014/main" id="{8DF04D45-E4F4-46A0-B504-18110D4D5DCB}"/>
              </a:ext>
            </a:extLst>
          </p:cNvPr>
          <p:cNvSpPr txBox="1"/>
          <p:nvPr/>
        </p:nvSpPr>
        <p:spPr>
          <a:xfrm>
            <a:off x="6200673" y="3105834"/>
            <a:ext cx="2294924" cy="646331"/>
          </a:xfrm>
          <a:prstGeom prst="rect">
            <a:avLst/>
          </a:prstGeom>
          <a:noFill/>
        </p:spPr>
        <p:txBody>
          <a:bodyPr wrap="none" rtlCol="0">
            <a:spAutoFit/>
          </a:bodyPr>
          <a:lstStyle/>
          <a:p>
            <a:pPr algn="ctr"/>
            <a:r>
              <a:rPr lang="en-US" dirty="0"/>
              <a:t>XY points for 1 column</a:t>
            </a:r>
          </a:p>
          <a:p>
            <a:pPr algn="ctr"/>
            <a:r>
              <a:rPr lang="en-US" dirty="0"/>
              <a:t>of transverse data</a:t>
            </a:r>
          </a:p>
        </p:txBody>
      </p:sp>
      <p:sp>
        <p:nvSpPr>
          <p:cNvPr id="17" name="TextBox 16">
            <a:extLst>
              <a:ext uri="{FF2B5EF4-FFF2-40B4-BE49-F238E27FC236}">
                <a16:creationId xmlns:a16="http://schemas.microsoft.com/office/drawing/2014/main" id="{D3DB38A5-B554-87FA-6CCE-DF8F84FA9801}"/>
              </a:ext>
            </a:extLst>
          </p:cNvPr>
          <p:cNvSpPr txBox="1"/>
          <p:nvPr/>
        </p:nvSpPr>
        <p:spPr>
          <a:xfrm>
            <a:off x="8965298" y="3128239"/>
            <a:ext cx="2384692" cy="646331"/>
          </a:xfrm>
          <a:prstGeom prst="rect">
            <a:avLst/>
          </a:prstGeom>
          <a:noFill/>
        </p:spPr>
        <p:txBody>
          <a:bodyPr wrap="none" rtlCol="0">
            <a:spAutoFit/>
          </a:bodyPr>
          <a:lstStyle/>
          <a:p>
            <a:pPr algn="ctr"/>
            <a:r>
              <a:rPr lang="en-US" dirty="0"/>
              <a:t>XY points for 2 columns</a:t>
            </a:r>
          </a:p>
          <a:p>
            <a:pPr algn="ctr"/>
            <a:r>
              <a:rPr lang="en-US" dirty="0"/>
              <a:t>of transverse data</a:t>
            </a:r>
          </a:p>
        </p:txBody>
      </p:sp>
    </p:spTree>
    <p:extLst>
      <p:ext uri="{BB962C8B-B14F-4D97-AF65-F5344CB8AC3E}">
        <p14:creationId xmlns:p14="http://schemas.microsoft.com/office/powerpoint/2010/main" val="2982358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57C1-3B90-4E03-AEF9-EA23B69297F3}"/>
              </a:ext>
            </a:extLst>
          </p:cNvPr>
          <p:cNvSpPr>
            <a:spLocks noGrp="1"/>
          </p:cNvSpPr>
          <p:nvPr>
            <p:ph type="title"/>
          </p:nvPr>
        </p:nvSpPr>
        <p:spPr>
          <a:xfrm>
            <a:off x="349321" y="141876"/>
            <a:ext cx="11004479" cy="1325563"/>
          </a:xfrm>
        </p:spPr>
        <p:txBody>
          <a:bodyPr>
            <a:normAutofit/>
          </a:bodyPr>
          <a:lstStyle/>
          <a:p>
            <a:r>
              <a:rPr lang="en-US" sz="3600" dirty="0"/>
              <a:t>The centerline geometries for each scenario are as follows</a:t>
            </a:r>
          </a:p>
        </p:txBody>
      </p:sp>
      <p:graphicFrame>
        <p:nvGraphicFramePr>
          <p:cNvPr id="4" name="Content Placeholder 3">
            <a:extLst>
              <a:ext uri="{FF2B5EF4-FFF2-40B4-BE49-F238E27FC236}">
                <a16:creationId xmlns:a16="http://schemas.microsoft.com/office/drawing/2014/main" id="{FE443E2E-0FE8-46ED-B97F-65BECE4D9565}"/>
              </a:ext>
            </a:extLst>
          </p:cNvPr>
          <p:cNvGraphicFramePr>
            <a:graphicFrameLocks noGrp="1"/>
          </p:cNvGraphicFramePr>
          <p:nvPr>
            <p:ph idx="1"/>
            <p:extLst>
              <p:ext uri="{D42A27DB-BD31-4B8C-83A1-F6EECF244321}">
                <p14:modId xmlns:p14="http://schemas.microsoft.com/office/powerpoint/2010/main" val="2648146215"/>
              </p:ext>
            </p:extLst>
          </p:nvPr>
        </p:nvGraphicFramePr>
        <p:xfrm>
          <a:off x="838198" y="1005840"/>
          <a:ext cx="8829785" cy="5669280"/>
        </p:xfrm>
        <a:graphic>
          <a:graphicData uri="http://schemas.openxmlformats.org/drawingml/2006/table">
            <a:tbl>
              <a:tblPr firstRow="1" bandRow="1">
                <a:tableStyleId>{5C22544A-7EE6-4342-B048-85BDC9FD1C3A}</a:tableStyleId>
              </a:tblPr>
              <a:tblGrid>
                <a:gridCol w="2663365">
                  <a:extLst>
                    <a:ext uri="{9D8B030D-6E8A-4147-A177-3AD203B41FA5}">
                      <a16:colId xmlns:a16="http://schemas.microsoft.com/office/drawing/2014/main" val="3697515512"/>
                    </a:ext>
                  </a:extLst>
                </a:gridCol>
                <a:gridCol w="1656064">
                  <a:extLst>
                    <a:ext uri="{9D8B030D-6E8A-4147-A177-3AD203B41FA5}">
                      <a16:colId xmlns:a16="http://schemas.microsoft.com/office/drawing/2014/main" val="1288510894"/>
                    </a:ext>
                  </a:extLst>
                </a:gridCol>
                <a:gridCol w="1127589">
                  <a:extLst>
                    <a:ext uri="{9D8B030D-6E8A-4147-A177-3AD203B41FA5}">
                      <a16:colId xmlns:a16="http://schemas.microsoft.com/office/drawing/2014/main" val="2063287005"/>
                    </a:ext>
                  </a:extLst>
                </a:gridCol>
                <a:gridCol w="1127589">
                  <a:extLst>
                    <a:ext uri="{9D8B030D-6E8A-4147-A177-3AD203B41FA5}">
                      <a16:colId xmlns:a16="http://schemas.microsoft.com/office/drawing/2014/main" val="107050315"/>
                    </a:ext>
                  </a:extLst>
                </a:gridCol>
                <a:gridCol w="1127589">
                  <a:extLst>
                    <a:ext uri="{9D8B030D-6E8A-4147-A177-3AD203B41FA5}">
                      <a16:colId xmlns:a16="http://schemas.microsoft.com/office/drawing/2014/main" val="2435039566"/>
                    </a:ext>
                  </a:extLst>
                </a:gridCol>
                <a:gridCol w="1127589">
                  <a:extLst>
                    <a:ext uri="{9D8B030D-6E8A-4147-A177-3AD203B41FA5}">
                      <a16:colId xmlns:a16="http://schemas.microsoft.com/office/drawing/2014/main" val="1727243499"/>
                    </a:ext>
                  </a:extLst>
                </a:gridCol>
              </a:tblGrid>
              <a:tr h="242115">
                <a:tc>
                  <a:txBody>
                    <a:bodyPr/>
                    <a:lstStyle/>
                    <a:p>
                      <a:r>
                        <a:rPr lang="en-US" sz="1200" dirty="0"/>
                        <a:t>Scenario</a:t>
                      </a:r>
                    </a:p>
                  </a:txBody>
                  <a:tcPr/>
                </a:tc>
                <a:tc>
                  <a:txBody>
                    <a:bodyPr/>
                    <a:lstStyle/>
                    <a:p>
                      <a:r>
                        <a:rPr lang="en-US" sz="1200" dirty="0"/>
                        <a:t>Outer lane center of double yellow</a:t>
                      </a:r>
                    </a:p>
                  </a:txBody>
                  <a:tcPr/>
                </a:tc>
                <a:tc>
                  <a:txBody>
                    <a:bodyPr/>
                    <a:lstStyle/>
                    <a:p>
                      <a:r>
                        <a:rPr lang="en-US" sz="1200" dirty="0"/>
                        <a:t>New lane 1, left side center </a:t>
                      </a:r>
                    </a:p>
                  </a:txBody>
                  <a:tcPr/>
                </a:tc>
                <a:tc>
                  <a:txBody>
                    <a:bodyPr/>
                    <a:lstStyle/>
                    <a:p>
                      <a:r>
                        <a:rPr lang="en-US" sz="1200" dirty="0"/>
                        <a:t>New lane 2, left side center</a:t>
                      </a:r>
                    </a:p>
                  </a:txBody>
                  <a:tcPr/>
                </a:tc>
                <a:tc>
                  <a:txBody>
                    <a:bodyPr/>
                    <a:lstStyle/>
                    <a:p>
                      <a:r>
                        <a:rPr lang="en-US" sz="1200" dirty="0"/>
                        <a:t>New lane 3, left side center</a:t>
                      </a:r>
                    </a:p>
                  </a:txBody>
                  <a:tcPr/>
                </a:tc>
                <a:tc>
                  <a:txBody>
                    <a:bodyPr/>
                    <a:lstStyle/>
                    <a:p>
                      <a:r>
                        <a:rPr lang="en-US" sz="1200" dirty="0"/>
                        <a:t>Detour lanes</a:t>
                      </a:r>
                    </a:p>
                  </a:txBody>
                  <a:tcPr/>
                </a:tc>
                <a:extLst>
                  <a:ext uri="{0D108BD9-81ED-4DB2-BD59-A6C34878D82A}">
                    <a16:rowId xmlns:a16="http://schemas.microsoft.com/office/drawing/2014/main" val="2655565279"/>
                  </a:ext>
                </a:extLst>
              </a:tr>
              <a:tr h="242115">
                <a:tc>
                  <a:txBody>
                    <a:bodyPr/>
                    <a:lstStyle/>
                    <a:p>
                      <a:r>
                        <a:rPr lang="en-US" sz="1200" dirty="0"/>
                        <a:t>1.1 – Work on Shoulder</a:t>
                      </a:r>
                    </a:p>
                  </a:txBody>
                  <a:tcPr/>
                </a:tc>
                <a:tc>
                  <a:txBody>
                    <a:bodyPr/>
                    <a:lstStyle/>
                    <a:p>
                      <a:r>
                        <a:rPr lang="en-US" sz="1200" dirty="0"/>
                        <a:t>X</a:t>
                      </a:r>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506579512"/>
                  </a:ext>
                </a:extLst>
              </a:tr>
              <a:tr h="242115">
                <a:tc>
                  <a:txBody>
                    <a:bodyPr/>
                    <a:lstStyle/>
                    <a:p>
                      <a:r>
                        <a:rPr lang="en-US" sz="1200" dirty="0"/>
                        <a:t>1.2 – Standard Detour</a:t>
                      </a: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a:t>X</a:t>
                      </a:r>
                    </a:p>
                  </a:txBody>
                  <a:tcPr/>
                </a:tc>
                <a:extLst>
                  <a:ext uri="{0D108BD9-81ED-4DB2-BD59-A6C34878D82A}">
                    <a16:rowId xmlns:a16="http://schemas.microsoft.com/office/drawing/2014/main" val="4060897531"/>
                  </a:ext>
                </a:extLst>
              </a:tr>
              <a:tr h="242115">
                <a:tc>
                  <a:txBody>
                    <a:bodyPr/>
                    <a:lstStyle/>
                    <a:p>
                      <a:r>
                        <a:rPr lang="en-US" sz="1200" dirty="0"/>
                        <a:t>1.3 – Lane shift into opposing</a:t>
                      </a:r>
                    </a:p>
                  </a:txBody>
                  <a:tcPr/>
                </a:tc>
                <a:tc>
                  <a:txBody>
                    <a:bodyPr/>
                    <a:lstStyle/>
                    <a:p>
                      <a:endParaRPr lang="en-US" sz="1200" dirty="0"/>
                    </a:p>
                  </a:txBody>
                  <a:tcPr/>
                </a:tc>
                <a:tc>
                  <a:txBody>
                    <a:bodyPr/>
                    <a:lstStyle/>
                    <a:p>
                      <a:r>
                        <a:rPr lang="en-US" sz="1200" dirty="0"/>
                        <a:t>X</a:t>
                      </a:r>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795016685"/>
                  </a:ext>
                </a:extLst>
              </a:tr>
              <a:tr h="242115">
                <a:tc>
                  <a:txBody>
                    <a:bodyPr/>
                    <a:lstStyle/>
                    <a:p>
                      <a:r>
                        <a:rPr lang="en-US" sz="1200" dirty="0"/>
                        <a:t>1.4 -  Lane shift into turn lane</a:t>
                      </a:r>
                    </a:p>
                  </a:txBody>
                  <a:tcPr/>
                </a:tc>
                <a:tc>
                  <a:txBody>
                    <a:bodyPr/>
                    <a:lstStyle/>
                    <a:p>
                      <a:endParaRPr lang="en-US" sz="1200" dirty="0"/>
                    </a:p>
                  </a:txBody>
                  <a:tcPr/>
                </a:tc>
                <a:tc>
                  <a:txBody>
                    <a:bodyPr/>
                    <a:lstStyle/>
                    <a:p>
                      <a:r>
                        <a:rPr lang="en-US" sz="1100" dirty="0"/>
                        <a:t>X</a:t>
                      </a: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3054658089"/>
                  </a:ext>
                </a:extLst>
              </a:tr>
              <a:tr h="242115">
                <a:tc>
                  <a:txBody>
                    <a:bodyPr/>
                    <a:lstStyle/>
                    <a:p>
                      <a:r>
                        <a:rPr lang="en-US" sz="1200" dirty="0"/>
                        <a:t>1.5 – Work in center turn lane</a:t>
                      </a:r>
                    </a:p>
                  </a:txBody>
                  <a:tcPr/>
                </a:tc>
                <a:tc>
                  <a:txBody>
                    <a:bodyPr/>
                    <a:lstStyle/>
                    <a:p>
                      <a:endParaRPr lang="en-US" sz="1200" dirty="0"/>
                    </a:p>
                  </a:txBody>
                  <a:tcPr/>
                </a:tc>
                <a:tc>
                  <a:txBody>
                    <a:bodyPr/>
                    <a:lstStyle/>
                    <a:p>
                      <a:r>
                        <a:rPr lang="en-US" sz="1200" dirty="0"/>
                        <a:t>X</a:t>
                      </a:r>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672067550"/>
                  </a:ext>
                </a:extLst>
              </a:tr>
              <a:tr h="242115">
                <a:tc>
                  <a:txBody>
                    <a:bodyPr/>
                    <a:lstStyle/>
                    <a:p>
                      <a:r>
                        <a:rPr lang="en-US" sz="1200" dirty="0"/>
                        <a:t>1.6 – 3 lane highway, work in right lane</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r>
                        <a:rPr lang="en-US" sz="1200" dirty="0"/>
                        <a:t>X</a:t>
                      </a:r>
                    </a:p>
                  </a:txBody>
                  <a:tcPr/>
                </a:tc>
                <a:tc>
                  <a:txBody>
                    <a:bodyPr/>
                    <a:lstStyle/>
                    <a:p>
                      <a:endParaRPr lang="en-US" sz="1200" dirty="0"/>
                    </a:p>
                  </a:txBody>
                  <a:tcPr/>
                </a:tc>
                <a:extLst>
                  <a:ext uri="{0D108BD9-81ED-4DB2-BD59-A6C34878D82A}">
                    <a16:rowId xmlns:a16="http://schemas.microsoft.com/office/drawing/2014/main" val="1175283602"/>
                  </a:ext>
                </a:extLst>
              </a:tr>
              <a:tr h="242115">
                <a:tc>
                  <a:txBody>
                    <a:bodyPr/>
                    <a:lstStyle/>
                    <a:p>
                      <a:r>
                        <a:rPr lang="en-US" sz="1200" dirty="0"/>
                        <a:t>2.1 – State highway detour</a:t>
                      </a: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a:t>X</a:t>
                      </a:r>
                    </a:p>
                  </a:txBody>
                  <a:tcPr/>
                </a:tc>
                <a:extLst>
                  <a:ext uri="{0D108BD9-81ED-4DB2-BD59-A6C34878D82A}">
                    <a16:rowId xmlns:a16="http://schemas.microsoft.com/office/drawing/2014/main" val="2390630013"/>
                  </a:ext>
                </a:extLst>
              </a:tr>
              <a:tr h="242115">
                <a:tc>
                  <a:txBody>
                    <a:bodyPr/>
                    <a:lstStyle/>
                    <a:p>
                      <a:r>
                        <a:rPr lang="en-US" sz="1200" dirty="0"/>
                        <a:t>2.2 – Self-regulating start/stop 1-lane</a:t>
                      </a:r>
                    </a:p>
                  </a:txBody>
                  <a:tcPr/>
                </a:tc>
                <a:tc>
                  <a:txBody>
                    <a:bodyPr/>
                    <a:lstStyle/>
                    <a:p>
                      <a:endParaRPr lang="en-US" sz="1200" dirty="0"/>
                    </a:p>
                  </a:txBody>
                  <a:tcPr/>
                </a:tc>
                <a:tc>
                  <a:txBody>
                    <a:bodyPr/>
                    <a:lstStyle/>
                    <a:p>
                      <a:r>
                        <a:rPr lang="en-US" sz="1200" dirty="0"/>
                        <a:t>X</a:t>
                      </a:r>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342796266"/>
                  </a:ext>
                </a:extLst>
              </a:tr>
              <a:tr h="242115">
                <a:tc>
                  <a:txBody>
                    <a:bodyPr/>
                    <a:lstStyle/>
                    <a:p>
                      <a:r>
                        <a:rPr lang="en-US" sz="1200" dirty="0"/>
                        <a:t>2.3 – Lane shift to temp roadway</a:t>
                      </a:r>
                    </a:p>
                  </a:txBody>
                  <a:tcPr/>
                </a:tc>
                <a:tc>
                  <a:txBody>
                    <a:bodyPr/>
                    <a:lstStyle/>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X (custom)</a:t>
                      </a:r>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3651500885"/>
                  </a:ext>
                </a:extLst>
              </a:tr>
              <a:tr h="242115">
                <a:tc>
                  <a:txBody>
                    <a:bodyPr/>
                    <a:lstStyle/>
                    <a:p>
                      <a:r>
                        <a:rPr lang="en-US" sz="1200" dirty="0"/>
                        <a:t>2.4 – Start/stop 1-lane with signal</a:t>
                      </a:r>
                    </a:p>
                  </a:txBody>
                  <a:tcPr/>
                </a:tc>
                <a:tc>
                  <a:txBody>
                    <a:bodyPr/>
                    <a:lstStyle/>
                    <a:p>
                      <a:endParaRPr lang="en-US" sz="1200" dirty="0"/>
                    </a:p>
                  </a:txBody>
                  <a:tcPr/>
                </a:tc>
                <a:tc>
                  <a:txBody>
                    <a:bodyPr/>
                    <a:lstStyle/>
                    <a:p>
                      <a:r>
                        <a:rPr lang="en-US" sz="1200" dirty="0"/>
                        <a:t>X</a:t>
                      </a:r>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3981409867"/>
                  </a:ext>
                </a:extLst>
              </a:tr>
              <a:tr h="242115">
                <a:tc>
                  <a:txBody>
                    <a:bodyPr/>
                    <a:lstStyle/>
                    <a:p>
                      <a:r>
                        <a:rPr lang="en-US" sz="1200" dirty="0"/>
                        <a:t>3.1 – Moving work on shoulder</a:t>
                      </a:r>
                    </a:p>
                  </a:txBody>
                  <a:tcPr/>
                </a:tc>
                <a:tc>
                  <a:txBody>
                    <a:bodyPr/>
                    <a:lstStyle/>
                    <a:p>
                      <a:r>
                        <a:rPr lang="en-US" sz="1200" dirty="0"/>
                        <a:t>X</a:t>
                      </a:r>
                    </a:p>
                  </a:txBody>
                  <a:tcPr/>
                </a:tc>
                <a:tc>
                  <a:txBody>
                    <a:bodyPr/>
                    <a:lstStyle/>
                    <a:p>
                      <a:endParaRPr lang="en-US" sz="120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392007553"/>
                  </a:ext>
                </a:extLst>
              </a:tr>
              <a:tr h="242115">
                <a:tc>
                  <a:txBody>
                    <a:bodyPr/>
                    <a:lstStyle/>
                    <a:p>
                      <a:r>
                        <a:rPr lang="en-US" sz="1200" dirty="0"/>
                        <a:t>4.1a – Highway work in right lane</a:t>
                      </a: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r>
                        <a:rPr lang="en-US" sz="1200" dirty="0"/>
                        <a:t>X</a:t>
                      </a:r>
                    </a:p>
                  </a:txBody>
                  <a:tcPr/>
                </a:tc>
                <a:tc>
                  <a:txBody>
                    <a:bodyPr/>
                    <a:lstStyle/>
                    <a:p>
                      <a:endParaRPr lang="en-US" sz="1200" dirty="0"/>
                    </a:p>
                  </a:txBody>
                  <a:tcPr/>
                </a:tc>
                <a:extLst>
                  <a:ext uri="{0D108BD9-81ED-4DB2-BD59-A6C34878D82A}">
                    <a16:rowId xmlns:a16="http://schemas.microsoft.com/office/drawing/2014/main" val="2822581148"/>
                  </a:ext>
                </a:extLst>
              </a:tr>
              <a:tr h="242115">
                <a:tc>
                  <a:txBody>
                    <a:bodyPr/>
                    <a:lstStyle/>
                    <a:p>
                      <a:r>
                        <a:rPr lang="en-US" sz="1200" dirty="0"/>
                        <a:t>4.1b – Highway work in right lane - </a:t>
                      </a:r>
                      <a:r>
                        <a:rPr lang="en-US" sz="1200" dirty="0" err="1"/>
                        <a:t>tnpk</a:t>
                      </a:r>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a:p>
                  </a:txBody>
                  <a:tcPr/>
                </a:tc>
                <a:tc>
                  <a:txBody>
                    <a:bodyPr/>
                    <a:lstStyle/>
                    <a:p>
                      <a:r>
                        <a:rPr lang="en-US" sz="1200" dirty="0"/>
                        <a:t>X</a:t>
                      </a:r>
                    </a:p>
                  </a:txBody>
                  <a:tcPr/>
                </a:tc>
                <a:tc>
                  <a:txBody>
                    <a:bodyPr/>
                    <a:lstStyle/>
                    <a:p>
                      <a:endParaRPr lang="en-US" sz="1200" dirty="0"/>
                    </a:p>
                  </a:txBody>
                  <a:tcPr/>
                </a:tc>
                <a:extLst>
                  <a:ext uri="{0D108BD9-81ED-4DB2-BD59-A6C34878D82A}">
                    <a16:rowId xmlns:a16="http://schemas.microsoft.com/office/drawing/2014/main" val="3937815948"/>
                  </a:ext>
                </a:extLst>
              </a:tr>
              <a:tr h="242115">
                <a:tc>
                  <a:txBody>
                    <a:bodyPr/>
                    <a:lstStyle/>
                    <a:p>
                      <a:r>
                        <a:rPr lang="en-US" sz="1200" dirty="0"/>
                        <a:t>4.2 – Highway exit ramp</a:t>
                      </a:r>
                    </a:p>
                  </a:txBody>
                  <a:tcPr/>
                </a:tc>
                <a:tc>
                  <a:txBody>
                    <a:bodyPr/>
                    <a:lstStyle/>
                    <a:p>
                      <a:endParaRPr lang="en-US" sz="1200" dirty="0"/>
                    </a:p>
                  </a:txBody>
                  <a:tcPr/>
                </a:tc>
                <a:tc>
                  <a:txBody>
                    <a:bodyPr/>
                    <a:lstStyle/>
                    <a:p>
                      <a:endParaRPr lang="en-US" sz="1200"/>
                    </a:p>
                  </a:txBody>
                  <a:tcPr/>
                </a:tc>
                <a:tc>
                  <a:txBody>
                    <a:bodyPr/>
                    <a:lstStyle/>
                    <a:p>
                      <a:endParaRPr lang="en-US" sz="1200"/>
                    </a:p>
                  </a:txBody>
                  <a:tcPr/>
                </a:tc>
                <a:tc>
                  <a:txBody>
                    <a:bodyPr/>
                    <a:lstStyle/>
                    <a:p>
                      <a:r>
                        <a:rPr lang="en-US" sz="1200" dirty="0"/>
                        <a:t>X</a:t>
                      </a:r>
                    </a:p>
                  </a:txBody>
                  <a:tcPr/>
                </a:tc>
                <a:tc>
                  <a:txBody>
                    <a:bodyPr/>
                    <a:lstStyle/>
                    <a:p>
                      <a:endParaRPr lang="en-US" sz="1200" dirty="0"/>
                    </a:p>
                  </a:txBody>
                  <a:tcPr/>
                </a:tc>
                <a:extLst>
                  <a:ext uri="{0D108BD9-81ED-4DB2-BD59-A6C34878D82A}">
                    <a16:rowId xmlns:a16="http://schemas.microsoft.com/office/drawing/2014/main" val="747334278"/>
                  </a:ext>
                </a:extLst>
              </a:tr>
              <a:tr h="242115">
                <a:tc>
                  <a:txBody>
                    <a:bodyPr/>
                    <a:lstStyle/>
                    <a:p>
                      <a:r>
                        <a:rPr lang="en-US" sz="1200" dirty="0"/>
                        <a:t>4.3 – Highway entrance ramp</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r>
                        <a:rPr lang="en-US" sz="1200" dirty="0"/>
                        <a:t>X</a:t>
                      </a:r>
                    </a:p>
                  </a:txBody>
                  <a:tcPr/>
                </a:tc>
                <a:tc>
                  <a:txBody>
                    <a:bodyPr/>
                    <a:lstStyle/>
                    <a:p>
                      <a:endParaRPr lang="en-US" sz="1200" dirty="0"/>
                    </a:p>
                  </a:txBody>
                  <a:tcPr/>
                </a:tc>
                <a:extLst>
                  <a:ext uri="{0D108BD9-81ED-4DB2-BD59-A6C34878D82A}">
                    <a16:rowId xmlns:a16="http://schemas.microsoft.com/office/drawing/2014/main" val="2329640152"/>
                  </a:ext>
                </a:extLst>
              </a:tr>
              <a:tr h="242115">
                <a:tc>
                  <a:txBody>
                    <a:bodyPr/>
                    <a:lstStyle/>
                    <a:p>
                      <a:r>
                        <a:rPr lang="en-US" sz="1200" dirty="0"/>
                        <a:t>5.1a – Moving right lane highway</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r>
                        <a:rPr lang="en-US" sz="1200" dirty="0"/>
                        <a:t>X</a:t>
                      </a:r>
                    </a:p>
                  </a:txBody>
                  <a:tcPr/>
                </a:tc>
                <a:tc>
                  <a:txBody>
                    <a:bodyPr/>
                    <a:lstStyle/>
                    <a:p>
                      <a:endParaRPr lang="en-US" sz="1200" dirty="0"/>
                    </a:p>
                  </a:txBody>
                  <a:tcPr/>
                </a:tc>
                <a:extLst>
                  <a:ext uri="{0D108BD9-81ED-4DB2-BD59-A6C34878D82A}">
                    <a16:rowId xmlns:a16="http://schemas.microsoft.com/office/drawing/2014/main" val="823604110"/>
                  </a:ext>
                </a:extLst>
              </a:tr>
              <a:tr h="242115">
                <a:tc>
                  <a:txBody>
                    <a:bodyPr/>
                    <a:lstStyle/>
                    <a:p>
                      <a:r>
                        <a:rPr lang="en-US" sz="1200" dirty="0"/>
                        <a:t>5.1b – Moving right lane - turnpike</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r>
                        <a:rPr lang="en-US" sz="1200" dirty="0"/>
                        <a:t>X</a:t>
                      </a:r>
                    </a:p>
                  </a:txBody>
                  <a:tcPr/>
                </a:tc>
                <a:tc>
                  <a:txBody>
                    <a:bodyPr/>
                    <a:lstStyle/>
                    <a:p>
                      <a:endParaRPr lang="en-US" sz="1200" dirty="0"/>
                    </a:p>
                  </a:txBody>
                  <a:tcPr/>
                </a:tc>
                <a:extLst>
                  <a:ext uri="{0D108BD9-81ED-4DB2-BD59-A6C34878D82A}">
                    <a16:rowId xmlns:a16="http://schemas.microsoft.com/office/drawing/2014/main" val="2616929159"/>
                  </a:ext>
                </a:extLst>
              </a:tr>
              <a:tr h="242115">
                <a:tc>
                  <a:txBody>
                    <a:bodyPr/>
                    <a:lstStyle/>
                    <a:p>
                      <a:r>
                        <a:rPr lang="en-US" sz="1200" dirty="0"/>
                        <a:t>5.2 – Moving left lane</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r>
                        <a:rPr lang="en-US" sz="1200" dirty="0"/>
                        <a:t>X</a:t>
                      </a:r>
                    </a:p>
                  </a:txBody>
                  <a:tcPr/>
                </a:tc>
                <a:tc>
                  <a:txBody>
                    <a:bodyPr/>
                    <a:lstStyle/>
                    <a:p>
                      <a:endParaRPr lang="en-US" sz="1200" dirty="0"/>
                    </a:p>
                  </a:txBody>
                  <a:tcPr/>
                </a:tc>
                <a:extLst>
                  <a:ext uri="{0D108BD9-81ED-4DB2-BD59-A6C34878D82A}">
                    <a16:rowId xmlns:a16="http://schemas.microsoft.com/office/drawing/2014/main" val="3440336715"/>
                  </a:ext>
                </a:extLst>
              </a:tr>
              <a:tr h="242115">
                <a:tc>
                  <a:txBody>
                    <a:bodyPr/>
                    <a:lstStyle/>
                    <a:p>
                      <a:r>
                        <a:rPr lang="en-US" sz="1200" dirty="0"/>
                        <a:t>6.1 – 2-lane long-term 2lane shoulder </a:t>
                      </a:r>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r>
                        <a:rPr lang="en-US" sz="1200" dirty="0"/>
                        <a:t>X</a:t>
                      </a:r>
                    </a:p>
                  </a:txBody>
                  <a:tcPr/>
                </a:tc>
                <a:tc>
                  <a:txBody>
                    <a:bodyPr/>
                    <a:lstStyle/>
                    <a:p>
                      <a:endParaRPr lang="en-US" sz="1200" dirty="0"/>
                    </a:p>
                  </a:txBody>
                  <a:tcPr/>
                </a:tc>
                <a:extLst>
                  <a:ext uri="{0D108BD9-81ED-4DB2-BD59-A6C34878D82A}">
                    <a16:rowId xmlns:a16="http://schemas.microsoft.com/office/drawing/2014/main" val="1444921352"/>
                  </a:ext>
                </a:extLst>
              </a:tr>
            </a:tbl>
          </a:graphicData>
        </a:graphic>
      </p:graphicFrame>
    </p:spTree>
    <p:extLst>
      <p:ext uri="{BB962C8B-B14F-4D97-AF65-F5344CB8AC3E}">
        <p14:creationId xmlns:p14="http://schemas.microsoft.com/office/powerpoint/2010/main" val="2919280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4ACA4-1B76-466F-B02D-74689CEC00A6}"/>
              </a:ext>
            </a:extLst>
          </p:cNvPr>
          <p:cNvSpPr>
            <a:spLocks noGrp="1"/>
          </p:cNvSpPr>
          <p:nvPr>
            <p:ph type="title"/>
          </p:nvPr>
        </p:nvSpPr>
        <p:spPr/>
        <p:txBody>
          <a:bodyPr>
            <a:normAutofit fontScale="90000"/>
          </a:bodyPr>
          <a:lstStyle/>
          <a:p>
            <a:r>
              <a:rPr lang="en-US" dirty="0"/>
              <a:t>To fit the roads, we have automated methods to fit raw data to arcs, lines, etc. and as well check the quality of the fits (red is 10 cm error, blue is 0)</a:t>
            </a:r>
          </a:p>
        </p:txBody>
      </p:sp>
      <p:pic>
        <p:nvPicPr>
          <p:cNvPr id="4" name="Picture 3">
            <a:extLst>
              <a:ext uri="{FF2B5EF4-FFF2-40B4-BE49-F238E27FC236}">
                <a16:creationId xmlns:a16="http://schemas.microsoft.com/office/drawing/2014/main" id="{227666E2-FE69-40F2-B34F-83E96DCB285A}"/>
              </a:ext>
            </a:extLst>
          </p:cNvPr>
          <p:cNvPicPr>
            <a:picLocks noChangeAspect="1"/>
          </p:cNvPicPr>
          <p:nvPr/>
        </p:nvPicPr>
        <p:blipFill>
          <a:blip r:embed="rId2"/>
          <a:stretch>
            <a:fillRect/>
          </a:stretch>
        </p:blipFill>
        <p:spPr>
          <a:xfrm>
            <a:off x="636996" y="2054202"/>
            <a:ext cx="10270733" cy="4809057"/>
          </a:xfrm>
          <a:prstGeom prst="rect">
            <a:avLst/>
          </a:prstGeom>
        </p:spPr>
      </p:pic>
    </p:spTree>
    <p:extLst>
      <p:ext uri="{BB962C8B-B14F-4D97-AF65-F5344CB8AC3E}">
        <p14:creationId xmlns:p14="http://schemas.microsoft.com/office/powerpoint/2010/main" val="3113012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44EC-EE25-45AD-9B60-2297E13C666F}"/>
              </a:ext>
            </a:extLst>
          </p:cNvPr>
          <p:cNvSpPr>
            <a:spLocks noGrp="1"/>
          </p:cNvSpPr>
          <p:nvPr>
            <p:ph type="title"/>
          </p:nvPr>
        </p:nvSpPr>
        <p:spPr/>
        <p:txBody>
          <a:bodyPr/>
          <a:lstStyle/>
          <a:p>
            <a:r>
              <a:rPr lang="en-US" dirty="0"/>
              <a:t>For the outer lane centerline</a:t>
            </a:r>
          </a:p>
        </p:txBody>
      </p:sp>
      <p:sp>
        <p:nvSpPr>
          <p:cNvPr id="3" name="Content Placeholder 2">
            <a:extLst>
              <a:ext uri="{FF2B5EF4-FFF2-40B4-BE49-F238E27FC236}">
                <a16:creationId xmlns:a16="http://schemas.microsoft.com/office/drawing/2014/main" id="{D22F0E8D-8EDD-4B49-B8AA-C11425FD41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75982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5E7E-0BA3-A158-FDE4-B16F7F695F73}"/>
              </a:ext>
            </a:extLst>
          </p:cNvPr>
          <p:cNvSpPr>
            <a:spLocks noGrp="1"/>
          </p:cNvSpPr>
          <p:nvPr>
            <p:ph type="title"/>
          </p:nvPr>
        </p:nvSpPr>
        <p:spPr/>
        <p:txBody>
          <a:bodyPr/>
          <a:lstStyle/>
          <a:p>
            <a:r>
              <a:rPr lang="en-US" dirty="0"/>
              <a:t>The call stack to obtain XY points from St curves follows the XODR structure</a:t>
            </a:r>
          </a:p>
        </p:txBody>
      </p:sp>
      <p:sp>
        <p:nvSpPr>
          <p:cNvPr id="7" name="TextBox 6">
            <a:extLst>
              <a:ext uri="{FF2B5EF4-FFF2-40B4-BE49-F238E27FC236}">
                <a16:creationId xmlns:a16="http://schemas.microsoft.com/office/drawing/2014/main" id="{438076A3-7BB2-6E6D-796E-397C13522BE0}"/>
              </a:ext>
            </a:extLst>
          </p:cNvPr>
          <p:cNvSpPr txBox="1"/>
          <p:nvPr/>
        </p:nvSpPr>
        <p:spPr>
          <a:xfrm>
            <a:off x="2307772" y="3309649"/>
            <a:ext cx="6096000" cy="369332"/>
          </a:xfrm>
          <a:prstGeom prst="rect">
            <a:avLst/>
          </a:prstGeom>
          <a:noFill/>
        </p:spPr>
        <p:txBody>
          <a:bodyPr wrap="square">
            <a:spAutoFit/>
          </a:bodyPr>
          <a:lstStyle/>
          <a:p>
            <a:r>
              <a:rPr lang="en-US" dirty="0" err="1"/>
              <a:t>fcn_ParseXODR_extractXYfromSTandGeometries</a:t>
            </a:r>
            <a:endParaRPr lang="en-US" dirty="0"/>
          </a:p>
        </p:txBody>
      </p:sp>
      <p:sp>
        <p:nvSpPr>
          <p:cNvPr id="9" name="TextBox 8">
            <a:extLst>
              <a:ext uri="{FF2B5EF4-FFF2-40B4-BE49-F238E27FC236}">
                <a16:creationId xmlns:a16="http://schemas.microsoft.com/office/drawing/2014/main" id="{B23B688E-B91D-715C-F081-4317F02D6FB6}"/>
              </a:ext>
            </a:extLst>
          </p:cNvPr>
          <p:cNvSpPr txBox="1"/>
          <p:nvPr/>
        </p:nvSpPr>
        <p:spPr>
          <a:xfrm>
            <a:off x="962297" y="2342997"/>
            <a:ext cx="6096000" cy="369332"/>
          </a:xfrm>
          <a:prstGeom prst="rect">
            <a:avLst/>
          </a:prstGeom>
          <a:noFill/>
        </p:spPr>
        <p:txBody>
          <a:bodyPr wrap="square">
            <a:spAutoFit/>
          </a:bodyPr>
          <a:lstStyle/>
          <a:p>
            <a:r>
              <a:rPr lang="en-US" dirty="0" err="1">
                <a:solidFill>
                  <a:srgbClr val="00B050"/>
                </a:solidFill>
              </a:rPr>
              <a:t>fcn_ParseXODR</a:t>
            </a:r>
            <a:r>
              <a:rPr lang="en-US" dirty="0">
                <a:solidFill>
                  <a:srgbClr val="00B050"/>
                </a:solidFill>
              </a:rPr>
              <a:t>_ </a:t>
            </a:r>
            <a:r>
              <a:rPr lang="en-US" dirty="0" err="1">
                <a:solidFill>
                  <a:srgbClr val="00B050"/>
                </a:solidFill>
              </a:rPr>
              <a:t>extractXYfromSTandCenterline</a:t>
            </a:r>
            <a:endParaRPr lang="en-US" dirty="0">
              <a:solidFill>
                <a:srgbClr val="00B050"/>
              </a:solidFill>
            </a:endParaRPr>
          </a:p>
        </p:txBody>
      </p:sp>
      <p:cxnSp>
        <p:nvCxnSpPr>
          <p:cNvPr id="11" name="Connector: Curved 10">
            <a:extLst>
              <a:ext uri="{FF2B5EF4-FFF2-40B4-BE49-F238E27FC236}">
                <a16:creationId xmlns:a16="http://schemas.microsoft.com/office/drawing/2014/main" id="{F897B371-9716-965C-414C-E1AFB672B2E0}"/>
              </a:ext>
            </a:extLst>
          </p:cNvPr>
          <p:cNvCxnSpPr>
            <a:endCxn id="7" idx="1"/>
          </p:cNvCxnSpPr>
          <p:nvPr/>
        </p:nvCxnSpPr>
        <p:spPr>
          <a:xfrm rot="16200000" flipH="1">
            <a:off x="1729544" y="2916087"/>
            <a:ext cx="781986" cy="37446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908B8B-A861-E6A7-60BE-C03D16753E45}"/>
              </a:ext>
            </a:extLst>
          </p:cNvPr>
          <p:cNvSpPr txBox="1"/>
          <p:nvPr/>
        </p:nvSpPr>
        <p:spPr>
          <a:xfrm>
            <a:off x="1953457" y="2826323"/>
            <a:ext cx="2824812" cy="369332"/>
          </a:xfrm>
          <a:prstGeom prst="rect">
            <a:avLst/>
          </a:prstGeom>
          <a:noFill/>
        </p:spPr>
        <p:txBody>
          <a:bodyPr wrap="none" rtlCol="0">
            <a:spAutoFit/>
          </a:bodyPr>
          <a:lstStyle/>
          <a:p>
            <a:r>
              <a:rPr lang="en-US" dirty="0"/>
              <a:t>(for each geometric section)</a:t>
            </a:r>
          </a:p>
        </p:txBody>
      </p:sp>
      <p:sp>
        <p:nvSpPr>
          <p:cNvPr id="14" name="TextBox 13">
            <a:extLst>
              <a:ext uri="{FF2B5EF4-FFF2-40B4-BE49-F238E27FC236}">
                <a16:creationId xmlns:a16="http://schemas.microsoft.com/office/drawing/2014/main" id="{DF7731B7-73E0-1949-FB9E-A8A03B501E2C}"/>
              </a:ext>
            </a:extLst>
          </p:cNvPr>
          <p:cNvSpPr txBox="1"/>
          <p:nvPr/>
        </p:nvSpPr>
        <p:spPr>
          <a:xfrm>
            <a:off x="3270069" y="4331290"/>
            <a:ext cx="6096000" cy="369332"/>
          </a:xfrm>
          <a:prstGeom prst="rect">
            <a:avLst/>
          </a:prstGeom>
          <a:noFill/>
        </p:spPr>
        <p:txBody>
          <a:bodyPr wrap="square">
            <a:spAutoFit/>
          </a:bodyPr>
          <a:lstStyle/>
          <a:p>
            <a:r>
              <a:rPr lang="en-US" sz="1800" b="0" i="0" dirty="0" err="1">
                <a:effectLst/>
                <a:latin typeface="Menlo"/>
              </a:rPr>
              <a:t>fcn_ParseXODR_extractXYfromSTCurves</a:t>
            </a:r>
            <a:endParaRPr lang="en-US" sz="1800" b="0" i="0" dirty="0">
              <a:effectLst/>
              <a:latin typeface="Menlo"/>
            </a:endParaRPr>
          </a:p>
        </p:txBody>
      </p:sp>
      <p:cxnSp>
        <p:nvCxnSpPr>
          <p:cNvPr id="15" name="Connector: Curved 14">
            <a:extLst>
              <a:ext uri="{FF2B5EF4-FFF2-40B4-BE49-F238E27FC236}">
                <a16:creationId xmlns:a16="http://schemas.microsoft.com/office/drawing/2014/main" id="{349861E7-7EBF-6E82-0009-C9628CE6328C}"/>
              </a:ext>
            </a:extLst>
          </p:cNvPr>
          <p:cNvCxnSpPr/>
          <p:nvPr/>
        </p:nvCxnSpPr>
        <p:spPr>
          <a:xfrm rot="16200000" flipH="1">
            <a:off x="2691841" y="3812067"/>
            <a:ext cx="781986" cy="37446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64A51A-623C-9578-A4B0-C63CEA580AEE}"/>
              </a:ext>
            </a:extLst>
          </p:cNvPr>
          <p:cNvSpPr txBox="1"/>
          <p:nvPr/>
        </p:nvSpPr>
        <p:spPr>
          <a:xfrm>
            <a:off x="2915754" y="3722303"/>
            <a:ext cx="2135328" cy="369332"/>
          </a:xfrm>
          <a:prstGeom prst="rect">
            <a:avLst/>
          </a:prstGeom>
          <a:noFill/>
        </p:spPr>
        <p:txBody>
          <a:bodyPr wrap="none" rtlCol="0">
            <a:spAutoFit/>
          </a:bodyPr>
          <a:lstStyle/>
          <a:p>
            <a:r>
              <a:rPr lang="en-US" dirty="0"/>
              <a:t>(for each curve type)</a:t>
            </a:r>
          </a:p>
        </p:txBody>
      </p:sp>
      <p:sp>
        <p:nvSpPr>
          <p:cNvPr id="17" name="TextBox 16">
            <a:extLst>
              <a:ext uri="{FF2B5EF4-FFF2-40B4-BE49-F238E27FC236}">
                <a16:creationId xmlns:a16="http://schemas.microsoft.com/office/drawing/2014/main" id="{B71BED94-17C5-E445-6A7E-6AAE3EA36895}"/>
              </a:ext>
            </a:extLst>
          </p:cNvPr>
          <p:cNvSpPr txBox="1"/>
          <p:nvPr/>
        </p:nvSpPr>
        <p:spPr>
          <a:xfrm>
            <a:off x="4254137" y="5398090"/>
            <a:ext cx="6096000" cy="923330"/>
          </a:xfrm>
          <a:prstGeom prst="rect">
            <a:avLst/>
          </a:prstGeom>
          <a:noFill/>
        </p:spPr>
        <p:txBody>
          <a:bodyPr wrap="square">
            <a:spAutoFit/>
          </a:bodyPr>
          <a:lstStyle/>
          <a:p>
            <a:r>
              <a:rPr lang="en-US" sz="1800" b="0" i="0" dirty="0" err="1">
                <a:effectLst/>
                <a:latin typeface="Menlo"/>
              </a:rPr>
              <a:t>fcn_ParseXODR_extractXYfromSTArc</a:t>
            </a:r>
            <a:endParaRPr lang="en-US" sz="1800" b="0" i="0" dirty="0">
              <a:effectLst/>
              <a:latin typeface="Menlo"/>
            </a:endParaRPr>
          </a:p>
          <a:p>
            <a:r>
              <a:rPr lang="en-US" sz="1800" b="0" i="0" dirty="0" err="1">
                <a:effectLst/>
                <a:latin typeface="Menlo"/>
              </a:rPr>
              <a:t>fcn_ParseXODR_extractXYfromSTSpiral</a:t>
            </a:r>
            <a:endParaRPr lang="en-US" sz="1800" b="0" i="0" dirty="0">
              <a:effectLst/>
              <a:latin typeface="Menlo"/>
            </a:endParaRPr>
          </a:p>
          <a:p>
            <a:endParaRPr lang="en-US" sz="1800" b="0" i="0" dirty="0">
              <a:effectLst/>
              <a:latin typeface="Menlo"/>
            </a:endParaRPr>
          </a:p>
        </p:txBody>
      </p:sp>
      <p:cxnSp>
        <p:nvCxnSpPr>
          <p:cNvPr id="18" name="Connector: Curved 17">
            <a:extLst>
              <a:ext uri="{FF2B5EF4-FFF2-40B4-BE49-F238E27FC236}">
                <a16:creationId xmlns:a16="http://schemas.microsoft.com/office/drawing/2014/main" id="{76C86AAD-429B-3167-05FB-19624126C230}"/>
              </a:ext>
            </a:extLst>
          </p:cNvPr>
          <p:cNvCxnSpPr/>
          <p:nvPr/>
        </p:nvCxnSpPr>
        <p:spPr>
          <a:xfrm rot="16200000" flipH="1">
            <a:off x="3675909" y="4878867"/>
            <a:ext cx="781986" cy="37446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6C71578-3954-4851-C4D5-9FF1B019ECE6}"/>
              </a:ext>
            </a:extLst>
          </p:cNvPr>
          <p:cNvSpPr txBox="1"/>
          <p:nvPr/>
        </p:nvSpPr>
        <p:spPr>
          <a:xfrm>
            <a:off x="4182741" y="4814616"/>
            <a:ext cx="2992614" cy="369332"/>
          </a:xfrm>
          <a:prstGeom prst="rect">
            <a:avLst/>
          </a:prstGeom>
          <a:noFill/>
        </p:spPr>
        <p:txBody>
          <a:bodyPr wrap="none" rtlCol="0">
            <a:spAutoFit/>
          </a:bodyPr>
          <a:lstStyle/>
          <a:p>
            <a:r>
              <a:rPr lang="en-US" dirty="0"/>
              <a:t>(specifically for arcs or spirals)</a:t>
            </a:r>
          </a:p>
        </p:txBody>
      </p:sp>
    </p:spTree>
    <p:extLst>
      <p:ext uri="{BB962C8B-B14F-4D97-AF65-F5344CB8AC3E}">
        <p14:creationId xmlns:p14="http://schemas.microsoft.com/office/powerpoint/2010/main" val="3015966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100F-1B68-B34C-B7CF-37A011022231}"/>
              </a:ext>
            </a:extLst>
          </p:cNvPr>
          <p:cNvSpPr>
            <a:spLocks noGrp="1"/>
          </p:cNvSpPr>
          <p:nvPr>
            <p:ph type="title"/>
          </p:nvPr>
        </p:nvSpPr>
        <p:spPr/>
        <p:txBody>
          <a:bodyPr>
            <a:normAutofit fontScale="90000"/>
          </a:bodyPr>
          <a:lstStyle/>
          <a:p>
            <a:r>
              <a:rPr lang="en-US" dirty="0"/>
              <a:t>When exporting the lane segments from the road, the connection between the lanes must be determined</a:t>
            </a:r>
          </a:p>
        </p:txBody>
      </p:sp>
      <p:sp>
        <p:nvSpPr>
          <p:cNvPr id="3" name="Content Placeholder 2">
            <a:extLst>
              <a:ext uri="{FF2B5EF4-FFF2-40B4-BE49-F238E27FC236}">
                <a16:creationId xmlns:a16="http://schemas.microsoft.com/office/drawing/2014/main" id="{3E6E024A-40B0-F74E-936A-C18D7FB12D1E}"/>
              </a:ext>
            </a:extLst>
          </p:cNvPr>
          <p:cNvSpPr>
            <a:spLocks noGrp="1"/>
          </p:cNvSpPr>
          <p:nvPr>
            <p:ph idx="1"/>
          </p:nvPr>
        </p:nvSpPr>
        <p:spPr/>
        <p:txBody>
          <a:bodyPr>
            <a:normAutofit lnSpcReduction="10000"/>
          </a:bodyPr>
          <a:lstStyle/>
          <a:p>
            <a:pPr marL="0" indent="0">
              <a:buNone/>
            </a:pPr>
            <a:r>
              <a:rPr lang="en-US" dirty="0"/>
              <a:t>For each lane section, and separate for left and right lanes</a:t>
            </a:r>
          </a:p>
          <a:p>
            <a:pPr lvl="1"/>
            <a:r>
              <a:rPr lang="en-US" dirty="0"/>
              <a:t>Initialize row in matrix with </a:t>
            </a:r>
            <a:r>
              <a:rPr lang="en-US" dirty="0" err="1"/>
              <a:t>NaNs</a:t>
            </a:r>
            <a:r>
              <a:rPr lang="en-US" dirty="0"/>
              <a:t> at same width as previous row</a:t>
            </a:r>
          </a:p>
          <a:p>
            <a:pPr lvl="2"/>
            <a:r>
              <a:rPr lang="en-US" dirty="0"/>
              <a:t>First row gets initialized to the number of lanes in first lane section</a:t>
            </a:r>
          </a:p>
          <a:p>
            <a:pPr lvl="1"/>
            <a:r>
              <a:rPr lang="en-US" dirty="0"/>
              <a:t>Iterate through each lane in the lane section</a:t>
            </a:r>
          </a:p>
          <a:p>
            <a:pPr lvl="2"/>
            <a:r>
              <a:rPr lang="en-US" dirty="0"/>
              <a:t>First lane section simply gets column values by self-ID of each lane</a:t>
            </a:r>
          </a:p>
          <a:p>
            <a:pPr lvl="2"/>
            <a:r>
              <a:rPr lang="en-US" dirty="0"/>
              <a:t>Get the predecessor ID of the current lane</a:t>
            </a:r>
          </a:p>
          <a:p>
            <a:pPr lvl="2"/>
            <a:r>
              <a:rPr lang="en-US" dirty="0"/>
              <a:t>Check to see if the predecessor ID exists</a:t>
            </a:r>
          </a:p>
          <a:p>
            <a:pPr lvl="3"/>
            <a:r>
              <a:rPr lang="en-US" dirty="0"/>
              <a:t>If exists:</a:t>
            </a:r>
          </a:p>
          <a:p>
            <a:pPr lvl="4"/>
            <a:r>
              <a:rPr lang="en-US" dirty="0"/>
              <a:t>place lane in matrix by looking up the column index of the predecessor lane ID in the previous row of the matrix</a:t>
            </a:r>
          </a:p>
          <a:p>
            <a:pPr lvl="3"/>
            <a:r>
              <a:rPr lang="en-US" dirty="0"/>
              <a:t>If does not exist:</a:t>
            </a:r>
          </a:p>
          <a:p>
            <a:pPr lvl="4"/>
            <a:r>
              <a:rPr lang="en-US" dirty="0"/>
              <a:t>append a column of </a:t>
            </a:r>
            <a:r>
              <a:rPr lang="en-US" dirty="0" err="1"/>
              <a:t>NaNs</a:t>
            </a:r>
            <a:r>
              <a:rPr lang="en-US" dirty="0"/>
              <a:t> to the lane matrix</a:t>
            </a:r>
          </a:p>
          <a:p>
            <a:pPr lvl="4"/>
            <a:r>
              <a:rPr lang="en-US" dirty="0"/>
              <a:t>place the current lane ID in the last row/column space</a:t>
            </a:r>
          </a:p>
          <a:p>
            <a:pPr lvl="1"/>
            <a:endParaRPr lang="en-US" dirty="0"/>
          </a:p>
        </p:txBody>
      </p:sp>
    </p:spTree>
    <p:extLst>
      <p:ext uri="{BB962C8B-B14F-4D97-AF65-F5344CB8AC3E}">
        <p14:creationId xmlns:p14="http://schemas.microsoft.com/office/powerpoint/2010/main" val="3646223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pic>
        <p:nvPicPr>
          <p:cNvPr id="5" name="Picture 4">
            <a:extLst>
              <a:ext uri="{FF2B5EF4-FFF2-40B4-BE49-F238E27FC236}">
                <a16:creationId xmlns:a16="http://schemas.microsoft.com/office/drawing/2014/main" id="{DFE68C32-A6CC-3374-5497-7A1F3FC83600}"/>
              </a:ext>
            </a:extLst>
          </p:cNvPr>
          <p:cNvPicPr>
            <a:picLocks noChangeAspect="1"/>
          </p:cNvPicPr>
          <p:nvPr/>
        </p:nvPicPr>
        <p:blipFill>
          <a:blip r:embed="rId2"/>
          <a:stretch>
            <a:fillRect/>
          </a:stretch>
        </p:blipFill>
        <p:spPr>
          <a:xfrm>
            <a:off x="41365" y="1690688"/>
            <a:ext cx="5334000" cy="4000500"/>
          </a:xfrm>
          <a:prstGeom prst="rect">
            <a:avLst/>
          </a:prstGeom>
        </p:spPr>
      </p:pic>
      <p:pic>
        <p:nvPicPr>
          <p:cNvPr id="7" name="Picture 6">
            <a:extLst>
              <a:ext uri="{FF2B5EF4-FFF2-40B4-BE49-F238E27FC236}">
                <a16:creationId xmlns:a16="http://schemas.microsoft.com/office/drawing/2014/main" id="{CD4ED043-541E-8C80-EC8A-2DAA9DAC11ED}"/>
              </a:ext>
            </a:extLst>
          </p:cNvPr>
          <p:cNvPicPr>
            <a:picLocks noChangeAspect="1"/>
          </p:cNvPicPr>
          <p:nvPr/>
        </p:nvPicPr>
        <p:blipFill>
          <a:blip r:embed="rId3"/>
          <a:stretch>
            <a:fillRect/>
          </a:stretch>
        </p:blipFill>
        <p:spPr>
          <a:xfrm>
            <a:off x="4617720" y="1728878"/>
            <a:ext cx="3437708" cy="2578281"/>
          </a:xfrm>
          <a:prstGeom prst="rect">
            <a:avLst/>
          </a:prstGeom>
        </p:spPr>
      </p:pic>
      <p:sp>
        <p:nvSpPr>
          <p:cNvPr id="9" name="TextBox 8">
            <a:extLst>
              <a:ext uri="{FF2B5EF4-FFF2-40B4-BE49-F238E27FC236}">
                <a16:creationId xmlns:a16="http://schemas.microsoft.com/office/drawing/2014/main" id="{7448ADAC-602D-FBCD-E3C8-12E7E7788A0F}"/>
              </a:ext>
            </a:extLst>
          </p:cNvPr>
          <p:cNvSpPr txBox="1"/>
          <p:nvPr/>
        </p:nvSpPr>
        <p:spPr>
          <a:xfrm>
            <a:off x="9135292" y="1728878"/>
            <a:ext cx="1698171" cy="2585323"/>
          </a:xfrm>
          <a:prstGeom prst="rect">
            <a:avLst/>
          </a:prstGeom>
          <a:noFill/>
        </p:spPr>
        <p:txBody>
          <a:bodyPr wrap="square">
            <a:spAutoFit/>
          </a:bodyPr>
          <a:lstStyle/>
          <a:p>
            <a:r>
              <a:rPr lang="en-US" dirty="0" err="1"/>
              <a:t>LaneLinksLeft</a:t>
            </a:r>
            <a:r>
              <a:rPr lang="en-US" dirty="0"/>
              <a:t>: </a:t>
            </a:r>
          </a:p>
          <a:p>
            <a:r>
              <a:rPr lang="en-US" dirty="0"/>
              <a:t>     1     2     3</a:t>
            </a:r>
          </a:p>
          <a:p>
            <a:r>
              <a:rPr lang="en-US" dirty="0"/>
              <a:t>     1     2     3</a:t>
            </a:r>
          </a:p>
          <a:p>
            <a:r>
              <a:rPr lang="en-US" dirty="0"/>
              <a:t>     1   </a:t>
            </a:r>
            <a:r>
              <a:rPr lang="en-US" dirty="0" err="1"/>
              <a:t>NaN</a:t>
            </a:r>
            <a:r>
              <a:rPr lang="en-US" dirty="0"/>
              <a:t>     2</a:t>
            </a:r>
          </a:p>
          <a:p>
            <a:endParaRPr lang="en-US" dirty="0"/>
          </a:p>
          <a:p>
            <a:r>
              <a:rPr lang="en-US" dirty="0" err="1"/>
              <a:t>LaneLinksRight</a:t>
            </a:r>
            <a:r>
              <a:rPr lang="en-US" dirty="0"/>
              <a:t>: </a:t>
            </a:r>
          </a:p>
          <a:p>
            <a:r>
              <a:rPr lang="en-US" dirty="0"/>
              <a:t>     1     2   </a:t>
            </a:r>
            <a:r>
              <a:rPr lang="en-US" dirty="0" err="1"/>
              <a:t>NaN</a:t>
            </a:r>
            <a:endParaRPr lang="en-US" dirty="0"/>
          </a:p>
          <a:p>
            <a:r>
              <a:rPr lang="en-US" dirty="0"/>
              <a:t>     1     3     2</a:t>
            </a:r>
          </a:p>
          <a:p>
            <a:r>
              <a:rPr lang="en-US" dirty="0"/>
              <a:t>     1     3     2</a:t>
            </a:r>
          </a:p>
        </p:txBody>
      </p:sp>
    </p:spTree>
    <p:extLst>
      <p:ext uri="{BB962C8B-B14F-4D97-AF65-F5344CB8AC3E}">
        <p14:creationId xmlns:p14="http://schemas.microsoft.com/office/powerpoint/2010/main" val="2036416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AC31-EC75-B494-A753-76013690432F}"/>
              </a:ext>
            </a:extLst>
          </p:cNvPr>
          <p:cNvSpPr>
            <a:spLocks noGrp="1"/>
          </p:cNvSpPr>
          <p:nvPr>
            <p:ph type="title"/>
          </p:nvPr>
        </p:nvSpPr>
        <p:spPr/>
        <p:txBody>
          <a:bodyPr/>
          <a:lstStyle/>
          <a:p>
            <a:r>
              <a:rPr lang="en-US" dirty="0"/>
              <a:t>Example lane linkages are shown below</a:t>
            </a:r>
          </a:p>
        </p:txBody>
      </p:sp>
      <p:sp>
        <p:nvSpPr>
          <p:cNvPr id="9" name="TextBox 8">
            <a:extLst>
              <a:ext uri="{FF2B5EF4-FFF2-40B4-BE49-F238E27FC236}">
                <a16:creationId xmlns:a16="http://schemas.microsoft.com/office/drawing/2014/main" id="{7448ADAC-602D-FBCD-E3C8-12E7E7788A0F}"/>
              </a:ext>
            </a:extLst>
          </p:cNvPr>
          <p:cNvSpPr txBox="1"/>
          <p:nvPr/>
        </p:nvSpPr>
        <p:spPr>
          <a:xfrm>
            <a:off x="9187544" y="2647632"/>
            <a:ext cx="2303417" cy="2492990"/>
          </a:xfrm>
          <a:prstGeom prst="rect">
            <a:avLst/>
          </a:prstGeom>
          <a:noFill/>
        </p:spPr>
        <p:txBody>
          <a:bodyPr wrap="square">
            <a:spAutoFit/>
          </a:bodyPr>
          <a:lstStyle/>
          <a:p>
            <a:r>
              <a:rPr lang="en-US" sz="1200" dirty="0" err="1">
                <a:latin typeface="Courier New" panose="02070309020205020404" pitchFamily="49" charset="0"/>
                <a:cs typeface="Courier New" panose="02070309020205020404" pitchFamily="49" charset="0"/>
              </a:rPr>
              <a:t>LaneLinksLeft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1     2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NaN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r>
              <a:rPr lang="en-US" sz="1200" dirty="0">
                <a:latin typeface="Courier New" panose="02070309020205020404" pitchFamily="49" charset="0"/>
                <a:cs typeface="Courier New" panose="02070309020205020404" pitchFamily="49" charset="0"/>
              </a:rPr>
              <a:t>     1   </a:t>
            </a:r>
            <a:r>
              <a:rPr lang="en-US" sz="1200" dirty="0" err="1">
                <a:latin typeface="Courier New" panose="02070309020205020404" pitchFamily="49" charset="0"/>
                <a:cs typeface="Courier New" panose="02070309020205020404" pitchFamily="49" charset="0"/>
              </a:rPr>
              <a:t>NaN</a:t>
            </a:r>
            <a:r>
              <a:rPr lang="en-US" sz="1200" dirty="0">
                <a:latin typeface="Courier New" panose="02070309020205020404" pitchFamily="49" charset="0"/>
                <a:cs typeface="Courier New" panose="02070309020205020404" pitchFamily="49" charset="0"/>
              </a:rPr>
              <a:t>     2</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LaneLinksRight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a:p>
            <a:r>
              <a:rPr lang="en-US" sz="1200" dirty="0">
                <a:latin typeface="Courier New" panose="02070309020205020404" pitchFamily="49" charset="0"/>
                <a:cs typeface="Courier New" panose="02070309020205020404" pitchFamily="49" charset="0"/>
              </a:rPr>
              <a:t>     1     2</a:t>
            </a:r>
          </a:p>
        </p:txBody>
      </p:sp>
      <p:pic>
        <p:nvPicPr>
          <p:cNvPr id="4" name="Picture 3">
            <a:extLst>
              <a:ext uri="{FF2B5EF4-FFF2-40B4-BE49-F238E27FC236}">
                <a16:creationId xmlns:a16="http://schemas.microsoft.com/office/drawing/2014/main" id="{3E856CB0-B113-DB50-C894-C6924112095D}"/>
              </a:ext>
            </a:extLst>
          </p:cNvPr>
          <p:cNvPicPr>
            <a:picLocks noChangeAspect="1"/>
          </p:cNvPicPr>
          <p:nvPr/>
        </p:nvPicPr>
        <p:blipFill>
          <a:blip r:embed="rId2"/>
          <a:stretch>
            <a:fillRect/>
          </a:stretch>
        </p:blipFill>
        <p:spPr>
          <a:xfrm>
            <a:off x="-84908" y="1790155"/>
            <a:ext cx="5334000" cy="4000500"/>
          </a:xfrm>
          <a:prstGeom prst="rect">
            <a:avLst/>
          </a:prstGeom>
        </p:spPr>
      </p:pic>
      <p:pic>
        <p:nvPicPr>
          <p:cNvPr id="8" name="Picture 7">
            <a:extLst>
              <a:ext uri="{FF2B5EF4-FFF2-40B4-BE49-F238E27FC236}">
                <a16:creationId xmlns:a16="http://schemas.microsoft.com/office/drawing/2014/main" id="{8AA488B4-C940-7E97-4187-50E92BD914FE}"/>
              </a:ext>
            </a:extLst>
          </p:cNvPr>
          <p:cNvPicPr>
            <a:picLocks noChangeAspect="1"/>
          </p:cNvPicPr>
          <p:nvPr/>
        </p:nvPicPr>
        <p:blipFill>
          <a:blip r:embed="rId3"/>
          <a:stretch>
            <a:fillRect/>
          </a:stretch>
        </p:blipFill>
        <p:spPr>
          <a:xfrm>
            <a:off x="4073435" y="1790155"/>
            <a:ext cx="5334000" cy="4000500"/>
          </a:xfrm>
          <a:prstGeom prst="rect">
            <a:avLst/>
          </a:prstGeom>
        </p:spPr>
      </p:pic>
    </p:spTree>
    <p:extLst>
      <p:ext uri="{BB962C8B-B14F-4D97-AF65-F5344CB8AC3E}">
        <p14:creationId xmlns:p14="http://schemas.microsoft.com/office/powerpoint/2010/main" val="4292432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hart, application&#10;&#10;Description automatically generated">
            <a:extLst>
              <a:ext uri="{FF2B5EF4-FFF2-40B4-BE49-F238E27FC236}">
                <a16:creationId xmlns:a16="http://schemas.microsoft.com/office/drawing/2014/main" id="{77DF6950-A7D8-F040-A83C-2AA936321597}"/>
              </a:ext>
            </a:extLst>
          </p:cNvPr>
          <p:cNvPicPr>
            <a:picLocks noGrp="1" noChangeAspect="1"/>
          </p:cNvPicPr>
          <p:nvPr>
            <p:ph idx="1"/>
          </p:nvPr>
        </p:nvPicPr>
        <p:blipFill rotWithShape="1">
          <a:blip r:embed="rId3"/>
          <a:srcRect t="-182" b="-248"/>
          <a:stretch/>
        </p:blipFill>
        <p:spPr>
          <a:xfrm>
            <a:off x="2107770" y="0"/>
            <a:ext cx="8580895" cy="6915631"/>
          </a:xfrm>
          <a:prstGeom prst="rect">
            <a:avLst/>
          </a:prstGeom>
        </p:spPr>
      </p:pic>
    </p:spTree>
    <p:extLst>
      <p:ext uri="{BB962C8B-B14F-4D97-AF65-F5344CB8AC3E}">
        <p14:creationId xmlns:p14="http://schemas.microsoft.com/office/powerpoint/2010/main" val="2142344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1B93C0C-355A-5046-BB31-8A2F886168B2}"/>
              </a:ext>
            </a:extLst>
          </p:cNvPr>
          <p:cNvPicPr>
            <a:picLocks noGrp="1" noChangeAspect="1"/>
          </p:cNvPicPr>
          <p:nvPr>
            <p:ph idx="1"/>
          </p:nvPr>
        </p:nvPicPr>
        <p:blipFill rotWithShape="1">
          <a:blip r:embed="rId2"/>
          <a:srcRect l="-824" t="-1" r="-814" b="-1"/>
          <a:stretch/>
        </p:blipFill>
        <p:spPr>
          <a:xfrm>
            <a:off x="1" y="405097"/>
            <a:ext cx="12190476" cy="6266923"/>
          </a:xfrm>
          <a:prstGeom prst="rect">
            <a:avLst/>
          </a:prstGeom>
        </p:spPr>
      </p:pic>
    </p:spTree>
    <p:extLst>
      <p:ext uri="{BB962C8B-B14F-4D97-AF65-F5344CB8AC3E}">
        <p14:creationId xmlns:p14="http://schemas.microsoft.com/office/powerpoint/2010/main" val="327505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660C-6E64-C70A-81D5-1A8B32BC74A3}"/>
              </a:ext>
            </a:extLst>
          </p:cNvPr>
          <p:cNvSpPr>
            <a:spLocks noGrp="1"/>
          </p:cNvSpPr>
          <p:nvPr>
            <p:ph type="title"/>
          </p:nvPr>
        </p:nvSpPr>
        <p:spPr/>
        <p:txBody>
          <a:bodyPr>
            <a:normAutofit fontScale="90000"/>
          </a:bodyPr>
          <a:lstStyle/>
          <a:p>
            <a:r>
              <a:rPr lang="en-US" dirty="0"/>
              <a:t>XML formats such as those used by OpenDRIVE and </a:t>
            </a:r>
            <a:r>
              <a:rPr lang="en-US" dirty="0" err="1"/>
              <a:t>OpenStreetMaps</a:t>
            </a:r>
            <a:r>
              <a:rPr lang="en-US" dirty="0"/>
              <a:t> mirror nested structure formats in MATLAB, allowing easy import/export.</a:t>
            </a:r>
          </a:p>
        </p:txBody>
      </p:sp>
      <p:sp>
        <p:nvSpPr>
          <p:cNvPr id="3" name="Content Placeholder 2">
            <a:extLst>
              <a:ext uri="{FF2B5EF4-FFF2-40B4-BE49-F238E27FC236}">
                <a16:creationId xmlns:a16="http://schemas.microsoft.com/office/drawing/2014/main" id="{8B81D8C3-B0CA-2A63-571E-C07675D03CFC}"/>
              </a:ext>
            </a:extLst>
          </p:cNvPr>
          <p:cNvSpPr>
            <a:spLocks noGrp="1"/>
          </p:cNvSpPr>
          <p:nvPr>
            <p:ph idx="1"/>
          </p:nvPr>
        </p:nvSpPr>
        <p:spPr/>
        <p:txBody>
          <a:bodyPr/>
          <a:lstStyle/>
          <a:p>
            <a:pPr marL="0" indent="0">
              <a:buNone/>
            </a:pPr>
            <a:r>
              <a:rPr lang="en-US" dirty="0"/>
              <a:t>But, you have to choose which one you want to use. Most lean toward XML directly after they get familiar with it.</a:t>
            </a:r>
          </a:p>
        </p:txBody>
      </p:sp>
      <p:pic>
        <p:nvPicPr>
          <p:cNvPr id="1026" name="Picture 2" descr="What is the Matrix?">
            <a:extLst>
              <a:ext uri="{FF2B5EF4-FFF2-40B4-BE49-F238E27FC236}">
                <a16:creationId xmlns:a16="http://schemas.microsoft.com/office/drawing/2014/main" id="{EBC37EA1-B84E-4B4F-B4CB-BB20AEFD3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032" y="2958940"/>
            <a:ext cx="3533935" cy="3533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644C82-5DF7-4322-AC2C-62894CB2D317}"/>
              </a:ext>
            </a:extLst>
          </p:cNvPr>
          <p:cNvPicPr>
            <a:picLocks noChangeAspect="1"/>
          </p:cNvPicPr>
          <p:nvPr/>
        </p:nvPicPr>
        <p:blipFill>
          <a:blip r:embed="rId3"/>
          <a:stretch>
            <a:fillRect/>
          </a:stretch>
        </p:blipFill>
        <p:spPr>
          <a:xfrm>
            <a:off x="7555256" y="3597597"/>
            <a:ext cx="3533935" cy="2579366"/>
          </a:xfrm>
          <a:prstGeom prst="rect">
            <a:avLst/>
          </a:prstGeom>
        </p:spPr>
      </p:pic>
      <p:pic>
        <p:nvPicPr>
          <p:cNvPr id="7" name="Picture 6">
            <a:extLst>
              <a:ext uri="{FF2B5EF4-FFF2-40B4-BE49-F238E27FC236}">
                <a16:creationId xmlns:a16="http://schemas.microsoft.com/office/drawing/2014/main" id="{161D0A41-C48C-4066-8E12-C935A1D84186}"/>
              </a:ext>
            </a:extLst>
          </p:cNvPr>
          <p:cNvPicPr>
            <a:picLocks noChangeAspect="1"/>
          </p:cNvPicPr>
          <p:nvPr/>
        </p:nvPicPr>
        <p:blipFill>
          <a:blip r:embed="rId4"/>
          <a:stretch>
            <a:fillRect/>
          </a:stretch>
        </p:blipFill>
        <p:spPr>
          <a:xfrm>
            <a:off x="1232665" y="4295448"/>
            <a:ext cx="3952875" cy="1057275"/>
          </a:xfrm>
          <a:prstGeom prst="rect">
            <a:avLst/>
          </a:prstGeom>
        </p:spPr>
      </p:pic>
    </p:spTree>
    <p:extLst>
      <p:ext uri="{BB962C8B-B14F-4D97-AF65-F5344CB8AC3E}">
        <p14:creationId xmlns:p14="http://schemas.microsoft.com/office/powerpoint/2010/main" val="3609625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83B-8C8C-0C4A-86FA-94117E94C438}"/>
              </a:ext>
            </a:extLst>
          </p:cNvPr>
          <p:cNvSpPr>
            <a:spLocks noGrp="1"/>
          </p:cNvSpPr>
          <p:nvPr>
            <p:ph type="title"/>
          </p:nvPr>
        </p:nvSpPr>
        <p:spPr>
          <a:xfrm>
            <a:off x="0" y="1"/>
            <a:ext cx="12192000" cy="914400"/>
          </a:xfrm>
        </p:spPr>
        <p:txBody>
          <a:bodyPr/>
          <a:lstStyle/>
          <a:p>
            <a:r>
              <a:rPr lang="en-US" dirty="0"/>
              <a:t>Key Functionalities needed for MATLAB </a:t>
            </a:r>
            <a:r>
              <a:rPr lang="en-US" dirty="0">
                <a:sym typeface="Wingdings" pitchFamily="2" charset="2"/>
              </a:rPr>
              <a:t></a:t>
            </a:r>
            <a:r>
              <a:rPr lang="en-US" dirty="0"/>
              <a:t> XODR</a:t>
            </a:r>
          </a:p>
        </p:txBody>
      </p:sp>
      <p:sp>
        <p:nvSpPr>
          <p:cNvPr id="3" name="Content Placeholder 2">
            <a:extLst>
              <a:ext uri="{FF2B5EF4-FFF2-40B4-BE49-F238E27FC236}">
                <a16:creationId xmlns:a16="http://schemas.microsoft.com/office/drawing/2014/main" id="{77885380-C435-BD4E-923E-AECE87A7B5C9}"/>
              </a:ext>
            </a:extLst>
          </p:cNvPr>
          <p:cNvSpPr>
            <a:spLocks noGrp="1"/>
          </p:cNvSpPr>
          <p:nvPr>
            <p:ph idx="1"/>
          </p:nvPr>
        </p:nvSpPr>
        <p:spPr>
          <a:xfrm>
            <a:off x="262002" y="1136692"/>
            <a:ext cx="11725405" cy="5552207"/>
          </a:xfrm>
        </p:spPr>
        <p:txBody>
          <a:bodyPr>
            <a:normAutofit fontScale="92500" lnSpcReduction="10000"/>
          </a:bodyPr>
          <a:lstStyle/>
          <a:p>
            <a:r>
              <a:rPr lang="en-US" dirty="0"/>
              <a:t>Construction of XODR files given a particular MATLAB struct</a:t>
            </a:r>
          </a:p>
          <a:p>
            <a:pPr lvl="1"/>
            <a:r>
              <a:rPr lang="en-US" dirty="0"/>
              <a:t>Manual scripted construction of XODR MATLAB struct</a:t>
            </a:r>
          </a:p>
          <a:p>
            <a:pPr lvl="1"/>
            <a:r>
              <a:rPr lang="en-US" dirty="0"/>
              <a:t>Interactive construction of XODR MATLAB struct</a:t>
            </a:r>
          </a:p>
          <a:p>
            <a:pPr lvl="1"/>
            <a:r>
              <a:rPr lang="en-US" dirty="0"/>
              <a:t>Checking an XODR MATLAB struct for construction consistent with </a:t>
            </a:r>
            <a:r>
              <a:rPr lang="en-US" dirty="0" err="1"/>
              <a:t>OpenDRIVE</a:t>
            </a:r>
            <a:r>
              <a:rPr lang="en-US" dirty="0"/>
              <a:t> spec</a:t>
            </a:r>
          </a:p>
          <a:p>
            <a:pPr lvl="1"/>
            <a:r>
              <a:rPr lang="en-US" dirty="0"/>
              <a:t>Writing an XODR MATLAB struct to an </a:t>
            </a:r>
            <a:r>
              <a:rPr lang="en-US" dirty="0" err="1"/>
              <a:t>OpenDRIVE</a:t>
            </a:r>
            <a:r>
              <a:rPr lang="en-US" dirty="0"/>
              <a:t> XODR file</a:t>
            </a:r>
          </a:p>
          <a:p>
            <a:r>
              <a:rPr lang="en-US" dirty="0"/>
              <a:t>Conversion of recorded data to </a:t>
            </a:r>
            <a:r>
              <a:rPr lang="en-US" dirty="0" err="1"/>
              <a:t>OpenDRIVE</a:t>
            </a:r>
            <a:r>
              <a:rPr lang="en-US" dirty="0"/>
              <a:t> XODR files</a:t>
            </a:r>
          </a:p>
          <a:p>
            <a:pPr lvl="1"/>
            <a:r>
              <a:rPr lang="en-US" dirty="0"/>
              <a:t>Fitting of road reference line segments (line, arc, spiral) from data</a:t>
            </a:r>
          </a:p>
          <a:p>
            <a:pPr lvl="1"/>
            <a:r>
              <a:rPr lang="en-US" dirty="0"/>
              <a:t>Conversion of reference line segments into XODR MATLAB struct</a:t>
            </a:r>
          </a:p>
          <a:p>
            <a:pPr lvl="1"/>
            <a:r>
              <a:rPr lang="en-US" dirty="0"/>
              <a:t>Fitting of lane widths relative to center lane </a:t>
            </a:r>
            <a:br>
              <a:rPr lang="en-US" dirty="0"/>
            </a:br>
            <a:r>
              <a:rPr lang="en-US" dirty="0"/>
              <a:t>(assuming no lane offsets between reference line and center lane in data)</a:t>
            </a:r>
          </a:p>
          <a:p>
            <a:pPr lvl="1"/>
            <a:r>
              <a:rPr lang="en-US" dirty="0"/>
              <a:t>Classification of lane sections with uniform lane properties and writing to XODR MATLAB struct</a:t>
            </a:r>
          </a:p>
          <a:p>
            <a:pPr lvl="1"/>
            <a:r>
              <a:rPr lang="en-US" dirty="0"/>
              <a:t>Determination of bounding boxes (rectangular or cylindrical) and optionally vertices of objects</a:t>
            </a:r>
          </a:p>
          <a:p>
            <a:pPr lvl="1"/>
            <a:r>
              <a:rPr lang="en-US" dirty="0"/>
              <a:t>Coordinate transformation into road coordinates and writing to XODR MATLAB struct </a:t>
            </a:r>
          </a:p>
          <a:p>
            <a:pPr lvl="1"/>
            <a:r>
              <a:rPr lang="en-US" dirty="0"/>
              <a:t>Checking an XODR MATLAB struct for construction consistent with </a:t>
            </a:r>
            <a:r>
              <a:rPr lang="en-US" dirty="0" err="1"/>
              <a:t>OpenDRIVE</a:t>
            </a:r>
            <a:r>
              <a:rPr lang="en-US" dirty="0"/>
              <a:t> spec</a:t>
            </a:r>
          </a:p>
          <a:p>
            <a:pPr lvl="1"/>
            <a:r>
              <a:rPr lang="en-US" dirty="0"/>
              <a:t>Writing an XODR MATLAB struct to an </a:t>
            </a:r>
            <a:r>
              <a:rPr lang="en-US" dirty="0" err="1"/>
              <a:t>OpenDRIVE</a:t>
            </a:r>
            <a:r>
              <a:rPr lang="en-US" dirty="0"/>
              <a:t> XODR file</a:t>
            </a:r>
          </a:p>
        </p:txBody>
      </p:sp>
    </p:spTree>
    <p:extLst>
      <p:ext uri="{BB962C8B-B14F-4D97-AF65-F5344CB8AC3E}">
        <p14:creationId xmlns:p14="http://schemas.microsoft.com/office/powerpoint/2010/main" val="2454210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lstStyle/>
          <a:p>
            <a:r>
              <a:rPr lang="en-US" dirty="0"/>
              <a:t>Construction of XODR MATLAB Structures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lnSpcReduction="10000"/>
          </a:bodyPr>
          <a:lstStyle/>
          <a:p>
            <a:r>
              <a:rPr lang="en-US" b="1" dirty="0" err="1"/>
              <a:t>script_RoadSeg_defineXODRStructManual</a:t>
            </a:r>
            <a:r>
              <a:rPr lang="en-US" b="1" dirty="0"/>
              <a:t> </a:t>
            </a:r>
            <a:r>
              <a:rPr lang="en-US" dirty="0"/>
              <a:t>- a script that demonstrates how to build the XODR MATLAB structure from scratch primarily using simple MATLAB syntax</a:t>
            </a:r>
          </a:p>
          <a:p>
            <a:pPr lvl="1"/>
            <a:r>
              <a:rPr lang="en-US" dirty="0"/>
              <a:t>Uses </a:t>
            </a:r>
            <a:r>
              <a:rPr lang="en-US" b="1" dirty="0" err="1"/>
              <a:t>fcn_RoadSeg_findXYfromST</a:t>
            </a:r>
            <a:r>
              <a:rPr lang="en-US" b="1" dirty="0"/>
              <a:t> </a:t>
            </a:r>
            <a:r>
              <a:rPr lang="en-US" dirty="0"/>
              <a:t>to determine the end position and heading of one road geometry element in order to propagate as the start position and heading of the next element</a:t>
            </a:r>
          </a:p>
          <a:p>
            <a:pPr lvl="1"/>
            <a:r>
              <a:rPr lang="en-US" dirty="0"/>
              <a:t>Uses </a:t>
            </a:r>
            <a:r>
              <a:rPr lang="en-US" b="1" dirty="0" err="1"/>
              <a:t>fcn_RoadSeg_XODRSegmentChecks</a:t>
            </a:r>
            <a:r>
              <a:rPr lang="en-US" b="1" dirty="0"/>
              <a:t> </a:t>
            </a:r>
            <a:r>
              <a:rPr lang="en-US" dirty="0"/>
              <a:t>to ensure that the manually-created structure is compliant with the </a:t>
            </a:r>
            <a:r>
              <a:rPr lang="en-US" dirty="0" err="1"/>
              <a:t>OpenDRIVE</a:t>
            </a:r>
            <a:r>
              <a:rPr lang="en-US" dirty="0"/>
              <a:t> standard</a:t>
            </a:r>
          </a:p>
          <a:p>
            <a:pPr lvl="1"/>
            <a:r>
              <a:rPr lang="en-US" dirty="0"/>
              <a:t>Uses </a:t>
            </a:r>
            <a:r>
              <a:rPr lang="en-US" b="1" dirty="0" err="1"/>
              <a:t>fcn_RoadSeg_plotRealisticRoad</a:t>
            </a:r>
            <a:r>
              <a:rPr lang="en-US" b="1" dirty="0"/>
              <a:t> </a:t>
            </a:r>
            <a:r>
              <a:rPr lang="en-US" dirty="0"/>
              <a:t>to create a graphical representation of the road with realistic colors and accurate shape in (E,N) coordinates</a:t>
            </a:r>
          </a:p>
          <a:p>
            <a:pPr lvl="1"/>
            <a:r>
              <a:rPr lang="en-US" dirty="0"/>
              <a:t>Uses </a:t>
            </a:r>
            <a:r>
              <a:rPr lang="en-US" b="1" dirty="0" err="1"/>
              <a:t>fcn_RoadSeg_extractXODRSegments</a:t>
            </a:r>
            <a:r>
              <a:rPr lang="en-US" b="1" dirty="0"/>
              <a:t> </a:t>
            </a:r>
            <a:r>
              <a:rPr lang="en-US" dirty="0"/>
              <a:t>to find the boundaries of the various geometry elements, lane offsets, and lane sections of the road for plotting purposes.</a:t>
            </a:r>
          </a:p>
          <a:p>
            <a:pPr lvl="1"/>
            <a:r>
              <a:rPr lang="en-US" dirty="0"/>
              <a:t>Uses </a:t>
            </a:r>
            <a:r>
              <a:rPr lang="en-US" b="1" dirty="0" err="1"/>
              <a:t>fcn_RoadSeg_findXYfromSTandODRRoad</a:t>
            </a:r>
            <a:r>
              <a:rPr lang="en-US" b="1" dirty="0"/>
              <a:t> </a:t>
            </a:r>
            <a:r>
              <a:rPr lang="en-US" dirty="0"/>
              <a:t>to convert the section boundaries into X,Y positions that can be plotted over the roadway</a:t>
            </a:r>
          </a:p>
          <a:p>
            <a:pPr lvl="1"/>
            <a:r>
              <a:rPr lang="en-US" dirty="0"/>
              <a:t>Uses </a:t>
            </a:r>
            <a:r>
              <a:rPr lang="en-US" b="1" dirty="0"/>
              <a:t>struct2xml</a:t>
            </a:r>
            <a:r>
              <a:rPr lang="en-US" dirty="0"/>
              <a:t> (59411 from </a:t>
            </a:r>
            <a:r>
              <a:rPr lang="en-US" dirty="0" err="1"/>
              <a:t>Mathworks</a:t>
            </a:r>
            <a:r>
              <a:rPr lang="en-US" dirty="0"/>
              <a:t> File Exchange) to write the structure into XML/XODR format.</a:t>
            </a:r>
          </a:p>
        </p:txBody>
      </p:sp>
    </p:spTree>
    <p:extLst>
      <p:ext uri="{BB962C8B-B14F-4D97-AF65-F5344CB8AC3E}">
        <p14:creationId xmlns:p14="http://schemas.microsoft.com/office/powerpoint/2010/main" val="4192470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lstStyle/>
          <a:p>
            <a:r>
              <a:rPr lang="en-US" dirty="0"/>
              <a:t>Construction of XODR MATLAB Structures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script_RoadSeg_defineXODRStructPrompted</a:t>
            </a:r>
            <a:r>
              <a:rPr lang="en-US" b="1" dirty="0"/>
              <a:t> </a:t>
            </a:r>
            <a:r>
              <a:rPr lang="en-US" dirty="0"/>
              <a:t>- a script that aids a user in building the XODR MATLAB structure through a series of text and graphical prompts</a:t>
            </a:r>
          </a:p>
          <a:p>
            <a:pPr lvl="1"/>
            <a:r>
              <a:rPr lang="en-US" dirty="0"/>
              <a:t>Uses </a:t>
            </a:r>
            <a:r>
              <a:rPr lang="en-US" b="1" dirty="0" err="1"/>
              <a:t>fcn_RoadSeg_findXYfromST</a:t>
            </a:r>
            <a:r>
              <a:rPr lang="en-US" b="1" dirty="0"/>
              <a:t> </a:t>
            </a:r>
            <a:r>
              <a:rPr lang="en-US" dirty="0"/>
              <a:t>to determine the end position and heading of one road geometry element in order to propagate as the start position and heading of the next element</a:t>
            </a:r>
          </a:p>
          <a:p>
            <a:pPr lvl="1"/>
            <a:r>
              <a:rPr lang="en-US" dirty="0"/>
              <a:t>Uses </a:t>
            </a:r>
            <a:r>
              <a:rPr lang="en-US" b="1" dirty="0" err="1"/>
              <a:t>fcn_RoadSeg_XODRSegmentChecks</a:t>
            </a:r>
            <a:r>
              <a:rPr lang="en-US" b="1" dirty="0"/>
              <a:t> </a:t>
            </a:r>
            <a:r>
              <a:rPr lang="en-US" dirty="0"/>
              <a:t>to ensure that the manually-created structure is compliant with the </a:t>
            </a:r>
            <a:r>
              <a:rPr lang="en-US" dirty="0" err="1"/>
              <a:t>OpenDRIVE</a:t>
            </a:r>
            <a:r>
              <a:rPr lang="en-US" dirty="0"/>
              <a:t> standard</a:t>
            </a:r>
          </a:p>
          <a:p>
            <a:pPr lvl="1"/>
            <a:r>
              <a:rPr lang="en-US" dirty="0"/>
              <a:t>Uses </a:t>
            </a:r>
            <a:r>
              <a:rPr lang="en-US" b="1" dirty="0" err="1"/>
              <a:t>fcn_RoadSeg_plotRealisticRoad</a:t>
            </a:r>
            <a:r>
              <a:rPr lang="en-US" b="1" dirty="0"/>
              <a:t> </a:t>
            </a:r>
            <a:r>
              <a:rPr lang="en-US" dirty="0"/>
              <a:t>to create a graphical representation of the road with realistic colors and accurate shape in (E,N) coordinates</a:t>
            </a:r>
          </a:p>
          <a:p>
            <a:pPr lvl="1"/>
            <a:r>
              <a:rPr lang="en-US" dirty="0"/>
              <a:t>Uses </a:t>
            </a:r>
            <a:r>
              <a:rPr lang="en-US" b="1" dirty="0" err="1"/>
              <a:t>fcn_RoadSeg_extractXODRSegments</a:t>
            </a:r>
            <a:r>
              <a:rPr lang="en-US" b="1" dirty="0"/>
              <a:t> </a:t>
            </a:r>
            <a:r>
              <a:rPr lang="en-US" dirty="0"/>
              <a:t>to find the boundaries of the various geometry elements, lane offsets, and lane sections of the road for plotting purposes.</a:t>
            </a:r>
          </a:p>
          <a:p>
            <a:pPr lvl="1"/>
            <a:r>
              <a:rPr lang="en-US" dirty="0"/>
              <a:t>Uses </a:t>
            </a:r>
            <a:r>
              <a:rPr lang="en-US" b="1" dirty="0" err="1"/>
              <a:t>fcn_RoadSeg_findXYfromSTandODRRoad</a:t>
            </a:r>
            <a:r>
              <a:rPr lang="en-US" b="1" dirty="0"/>
              <a:t> </a:t>
            </a:r>
            <a:r>
              <a:rPr lang="en-US" dirty="0"/>
              <a:t>to convert the section boundaries into X,Y positions that can be plotted over the roadway</a:t>
            </a:r>
          </a:p>
        </p:txBody>
      </p:sp>
    </p:spTree>
    <p:extLst>
      <p:ext uri="{BB962C8B-B14F-4D97-AF65-F5344CB8AC3E}">
        <p14:creationId xmlns:p14="http://schemas.microsoft.com/office/powerpoint/2010/main" val="2745955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208C-13EF-1144-B77B-8DD51EA4A99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Construction of XODR files</a:t>
            </a:r>
          </a:p>
        </p:txBody>
      </p:sp>
      <p:pic>
        <p:nvPicPr>
          <p:cNvPr id="13" name="Picture 12">
            <a:extLst>
              <a:ext uri="{FF2B5EF4-FFF2-40B4-BE49-F238E27FC236}">
                <a16:creationId xmlns:a16="http://schemas.microsoft.com/office/drawing/2014/main" id="{C3D6D45D-FCC7-ED4D-A84C-96AA65692D95}"/>
              </a:ext>
            </a:extLst>
          </p:cNvPr>
          <p:cNvPicPr>
            <a:picLocks noChangeAspect="1"/>
          </p:cNvPicPr>
          <p:nvPr/>
        </p:nvPicPr>
        <p:blipFill>
          <a:blip r:embed="rId2"/>
          <a:srcRect/>
          <a:stretch/>
        </p:blipFill>
        <p:spPr>
          <a:xfrm>
            <a:off x="4352232" y="114085"/>
            <a:ext cx="6972300" cy="6629400"/>
          </a:xfrm>
          <a:prstGeom prst="rect">
            <a:avLst/>
          </a:prstGeom>
        </p:spPr>
      </p:pic>
    </p:spTree>
    <p:extLst>
      <p:ext uri="{BB962C8B-B14F-4D97-AF65-F5344CB8AC3E}">
        <p14:creationId xmlns:p14="http://schemas.microsoft.com/office/powerpoint/2010/main" val="3287727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Filling the header</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srcRect/>
          <a:stretch/>
        </p:blipFill>
        <p:spPr>
          <a:xfrm>
            <a:off x="6352868" y="730250"/>
            <a:ext cx="5676900" cy="5397500"/>
          </a:xfrm>
        </p:spPr>
      </p:pic>
      <p:pic>
        <p:nvPicPr>
          <p:cNvPr id="9" name="Picture 8">
            <a:extLst>
              <a:ext uri="{FF2B5EF4-FFF2-40B4-BE49-F238E27FC236}">
                <a16:creationId xmlns:a16="http://schemas.microsoft.com/office/drawing/2014/main" id="{15B60A12-1605-A24B-996C-04AEDE851F88}"/>
              </a:ext>
            </a:extLst>
          </p:cNvPr>
          <p:cNvPicPr>
            <a:picLocks noChangeAspect="1"/>
          </p:cNvPicPr>
          <p:nvPr/>
        </p:nvPicPr>
        <p:blipFill>
          <a:blip r:embed="rId3"/>
          <a:stretch>
            <a:fillRect/>
          </a:stretch>
        </p:blipFill>
        <p:spPr>
          <a:xfrm>
            <a:off x="162232" y="1497723"/>
            <a:ext cx="5237018" cy="553565"/>
          </a:xfrm>
          <a:prstGeom prst="rect">
            <a:avLst/>
          </a:prstGeom>
        </p:spPr>
      </p:pic>
      <p:cxnSp>
        <p:nvCxnSpPr>
          <p:cNvPr id="11" name="Straight Arrow Connector 10">
            <a:extLst>
              <a:ext uri="{FF2B5EF4-FFF2-40B4-BE49-F238E27FC236}">
                <a16:creationId xmlns:a16="http://schemas.microsoft.com/office/drawing/2014/main" id="{C6E946CC-B569-E74B-A6CF-A1E18D0055E9}"/>
              </a:ext>
            </a:extLst>
          </p:cNvPr>
          <p:cNvCxnSpPr>
            <a:cxnSpLocks/>
            <a:stCxn id="9" idx="3"/>
          </p:cNvCxnSpPr>
          <p:nvPr/>
        </p:nvCxnSpPr>
        <p:spPr>
          <a:xfrm>
            <a:off x="5399250" y="1774506"/>
            <a:ext cx="953618" cy="473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660E98E-C564-7743-AC53-F6E3F89FFD2F}"/>
              </a:ext>
            </a:extLst>
          </p:cNvPr>
          <p:cNvPicPr>
            <a:picLocks noChangeAspect="1"/>
          </p:cNvPicPr>
          <p:nvPr/>
        </p:nvPicPr>
        <p:blipFill>
          <a:blip r:embed="rId4"/>
          <a:stretch>
            <a:fillRect/>
          </a:stretch>
        </p:blipFill>
        <p:spPr>
          <a:xfrm>
            <a:off x="211769" y="2965180"/>
            <a:ext cx="5187481" cy="1458979"/>
          </a:xfrm>
          <a:prstGeom prst="rect">
            <a:avLst/>
          </a:prstGeom>
        </p:spPr>
      </p:pic>
      <p:cxnSp>
        <p:nvCxnSpPr>
          <p:cNvPr id="17" name="Straight Arrow Connector 16">
            <a:extLst>
              <a:ext uri="{FF2B5EF4-FFF2-40B4-BE49-F238E27FC236}">
                <a16:creationId xmlns:a16="http://schemas.microsoft.com/office/drawing/2014/main" id="{09E9B8F3-C25D-A040-80AB-0F543D3D25A5}"/>
              </a:ext>
            </a:extLst>
          </p:cNvPr>
          <p:cNvCxnSpPr>
            <a:cxnSpLocks/>
            <a:stCxn id="15" idx="3"/>
          </p:cNvCxnSpPr>
          <p:nvPr/>
        </p:nvCxnSpPr>
        <p:spPr>
          <a:xfrm flipV="1">
            <a:off x="5399250" y="2624447"/>
            <a:ext cx="953618" cy="1070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6DB99C-B9EF-9D48-BCC3-BF111844E5F2}"/>
              </a:ext>
            </a:extLst>
          </p:cNvPr>
          <p:cNvSpPr/>
          <p:nvPr/>
        </p:nvSpPr>
        <p:spPr>
          <a:xfrm>
            <a:off x="7132320" y="1248228"/>
            <a:ext cx="4897448" cy="2453224"/>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5423228"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833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4"/>
            <a:ext cx="10515600" cy="914400"/>
          </a:xfrm>
        </p:spPr>
        <p:txBody>
          <a:bodyPr/>
          <a:lstStyle/>
          <a:p>
            <a:r>
              <a:rPr lang="en-US" dirty="0"/>
              <a:t>Describing the path (line)</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839133" y="4070798"/>
            <a:ext cx="2188586" cy="1713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1EFCC61-1055-4B4B-9617-23E45B733BA9}"/>
              </a:ext>
            </a:extLst>
          </p:cNvPr>
          <p:cNvPicPr>
            <a:picLocks noChangeAspect="1"/>
          </p:cNvPicPr>
          <p:nvPr/>
        </p:nvPicPr>
        <p:blipFill>
          <a:blip r:embed="rId3"/>
          <a:stretch>
            <a:fillRect/>
          </a:stretch>
        </p:blipFill>
        <p:spPr>
          <a:xfrm>
            <a:off x="293674" y="3437268"/>
            <a:ext cx="5545459" cy="2947884"/>
          </a:xfrm>
          <a:prstGeom prst="rect">
            <a:avLst/>
          </a:prstGeom>
        </p:spPr>
      </p:pic>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839133" y="2624447"/>
            <a:ext cx="1369189" cy="1446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9B9876B-82D0-C343-947A-91E4A97C852E}"/>
              </a:ext>
            </a:extLst>
          </p:cNvPr>
          <p:cNvPicPr>
            <a:picLocks noChangeAspect="1"/>
          </p:cNvPicPr>
          <p:nvPr/>
        </p:nvPicPr>
        <p:blipFill>
          <a:blip r:embed="rId4"/>
          <a:stretch>
            <a:fillRect/>
          </a:stretch>
        </p:blipFill>
        <p:spPr>
          <a:xfrm>
            <a:off x="3187655" y="1084832"/>
            <a:ext cx="3114532" cy="2335899"/>
          </a:xfrm>
          <a:prstGeom prst="rect">
            <a:avLst/>
          </a:prstGeom>
        </p:spPr>
      </p:pic>
      <p:pic>
        <p:nvPicPr>
          <p:cNvPr id="20" name="Picture 19">
            <a:extLst>
              <a:ext uri="{FF2B5EF4-FFF2-40B4-BE49-F238E27FC236}">
                <a16:creationId xmlns:a16="http://schemas.microsoft.com/office/drawing/2014/main" id="{42CD9AF3-C4B5-8047-AC2E-AA58F48DB261}"/>
              </a:ext>
            </a:extLst>
          </p:cNvPr>
          <p:cNvPicPr>
            <a:picLocks noChangeAspect="1"/>
          </p:cNvPicPr>
          <p:nvPr/>
        </p:nvPicPr>
        <p:blipFill>
          <a:blip r:embed="rId5"/>
          <a:stretch>
            <a:fillRect/>
          </a:stretch>
        </p:blipFill>
        <p:spPr>
          <a:xfrm>
            <a:off x="34687" y="1156977"/>
            <a:ext cx="3203268" cy="548307"/>
          </a:xfrm>
          <a:prstGeom prst="rect">
            <a:avLst/>
          </a:prstGeom>
        </p:spPr>
      </p:pic>
    </p:spTree>
    <p:extLst>
      <p:ext uri="{BB962C8B-B14F-4D97-AF65-F5344CB8AC3E}">
        <p14:creationId xmlns:p14="http://schemas.microsoft.com/office/powerpoint/2010/main" val="1185510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Describing the path (arc)</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699268" y="4199331"/>
            <a:ext cx="1654032" cy="1147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699268" y="2624448"/>
            <a:ext cx="1509054" cy="157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82FE3B2-560C-9F4B-BDE1-D0E68141B329}"/>
              </a:ext>
            </a:extLst>
          </p:cNvPr>
          <p:cNvPicPr>
            <a:picLocks noChangeAspect="1"/>
          </p:cNvPicPr>
          <p:nvPr/>
        </p:nvPicPr>
        <p:blipFill>
          <a:blip r:embed="rId3"/>
          <a:stretch>
            <a:fillRect/>
          </a:stretch>
        </p:blipFill>
        <p:spPr>
          <a:xfrm>
            <a:off x="677134" y="3371850"/>
            <a:ext cx="5022134" cy="3276600"/>
          </a:xfrm>
          <a:prstGeom prst="rect">
            <a:avLst/>
          </a:prstGeom>
        </p:spPr>
      </p:pic>
      <p:pic>
        <p:nvPicPr>
          <p:cNvPr id="13" name="Picture 12">
            <a:extLst>
              <a:ext uri="{FF2B5EF4-FFF2-40B4-BE49-F238E27FC236}">
                <a16:creationId xmlns:a16="http://schemas.microsoft.com/office/drawing/2014/main" id="{865022C8-B8D3-4641-9A7A-4FD0EE9FC486}"/>
              </a:ext>
            </a:extLst>
          </p:cNvPr>
          <p:cNvPicPr>
            <a:picLocks noChangeAspect="1"/>
          </p:cNvPicPr>
          <p:nvPr/>
        </p:nvPicPr>
        <p:blipFill>
          <a:blip r:embed="rId4"/>
          <a:stretch>
            <a:fillRect/>
          </a:stretch>
        </p:blipFill>
        <p:spPr>
          <a:xfrm>
            <a:off x="3256949" y="1085850"/>
            <a:ext cx="2926080" cy="2194560"/>
          </a:xfrm>
          <a:prstGeom prst="rect">
            <a:avLst/>
          </a:prstGeom>
        </p:spPr>
      </p:pic>
      <p:pic>
        <p:nvPicPr>
          <p:cNvPr id="15" name="Picture 14">
            <a:extLst>
              <a:ext uri="{FF2B5EF4-FFF2-40B4-BE49-F238E27FC236}">
                <a16:creationId xmlns:a16="http://schemas.microsoft.com/office/drawing/2014/main" id="{B3200EF6-AA4C-A34D-8AEE-8830BB3C6554}"/>
              </a:ext>
            </a:extLst>
          </p:cNvPr>
          <p:cNvPicPr>
            <a:picLocks noChangeAspect="1"/>
          </p:cNvPicPr>
          <p:nvPr/>
        </p:nvPicPr>
        <p:blipFill>
          <a:blip r:embed="rId5"/>
          <a:stretch>
            <a:fillRect/>
          </a:stretch>
        </p:blipFill>
        <p:spPr>
          <a:xfrm>
            <a:off x="33689" y="1248228"/>
            <a:ext cx="3189571" cy="652412"/>
          </a:xfrm>
          <a:prstGeom prst="rect">
            <a:avLst/>
          </a:prstGeom>
        </p:spPr>
      </p:pic>
    </p:spTree>
    <p:extLst>
      <p:ext uri="{BB962C8B-B14F-4D97-AF65-F5344CB8AC3E}">
        <p14:creationId xmlns:p14="http://schemas.microsoft.com/office/powerpoint/2010/main" val="1729877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Describing the path (spiral)</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699268" y="4308743"/>
            <a:ext cx="972768" cy="10379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699268" y="2624448"/>
            <a:ext cx="1509054" cy="157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640EB41-B897-DC43-8DD8-45F865133F27}"/>
              </a:ext>
            </a:extLst>
          </p:cNvPr>
          <p:cNvPicPr>
            <a:picLocks noChangeAspect="1"/>
          </p:cNvPicPr>
          <p:nvPr/>
        </p:nvPicPr>
        <p:blipFill>
          <a:blip r:embed="rId3"/>
          <a:stretch>
            <a:fillRect/>
          </a:stretch>
        </p:blipFill>
        <p:spPr>
          <a:xfrm>
            <a:off x="330547" y="3429000"/>
            <a:ext cx="5508586" cy="3172484"/>
          </a:xfrm>
          <a:prstGeom prst="rect">
            <a:avLst/>
          </a:prstGeom>
        </p:spPr>
      </p:pic>
      <p:pic>
        <p:nvPicPr>
          <p:cNvPr id="4" name="Picture 3">
            <a:extLst>
              <a:ext uri="{FF2B5EF4-FFF2-40B4-BE49-F238E27FC236}">
                <a16:creationId xmlns:a16="http://schemas.microsoft.com/office/drawing/2014/main" id="{139D48BC-D11A-1D4B-BEA0-0A6013383787}"/>
              </a:ext>
            </a:extLst>
          </p:cNvPr>
          <p:cNvPicPr>
            <a:picLocks noChangeAspect="1"/>
          </p:cNvPicPr>
          <p:nvPr/>
        </p:nvPicPr>
        <p:blipFill>
          <a:blip r:embed="rId4"/>
          <a:stretch>
            <a:fillRect/>
          </a:stretch>
        </p:blipFill>
        <p:spPr>
          <a:xfrm>
            <a:off x="34290" y="1225368"/>
            <a:ext cx="3298588" cy="729162"/>
          </a:xfrm>
          <a:prstGeom prst="rect">
            <a:avLst/>
          </a:prstGeom>
        </p:spPr>
      </p:pic>
      <p:pic>
        <p:nvPicPr>
          <p:cNvPr id="5" name="Picture 4">
            <a:extLst>
              <a:ext uri="{FF2B5EF4-FFF2-40B4-BE49-F238E27FC236}">
                <a16:creationId xmlns:a16="http://schemas.microsoft.com/office/drawing/2014/main" id="{5EB06408-69EA-644D-858E-1D2B18B52E86}"/>
              </a:ext>
            </a:extLst>
          </p:cNvPr>
          <p:cNvPicPr>
            <a:picLocks noChangeAspect="1"/>
          </p:cNvPicPr>
          <p:nvPr/>
        </p:nvPicPr>
        <p:blipFill>
          <a:blip r:embed="rId5"/>
          <a:stretch>
            <a:fillRect/>
          </a:stretch>
        </p:blipFill>
        <p:spPr>
          <a:xfrm>
            <a:off x="3068558" y="1052638"/>
            <a:ext cx="3144445" cy="2358333"/>
          </a:xfrm>
          <a:prstGeom prst="rect">
            <a:avLst/>
          </a:prstGeom>
        </p:spPr>
      </p:pic>
    </p:spTree>
    <p:extLst>
      <p:ext uri="{BB962C8B-B14F-4D97-AF65-F5344CB8AC3E}">
        <p14:creationId xmlns:p14="http://schemas.microsoft.com/office/powerpoint/2010/main" val="1953663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10515600" cy="914400"/>
          </a:xfrm>
        </p:spPr>
        <p:txBody>
          <a:bodyPr/>
          <a:lstStyle/>
          <a:p>
            <a:r>
              <a:rPr lang="en-US" dirty="0"/>
              <a:t>Setting lane offsets</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453224"/>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5423228"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9029108" y="1776767"/>
            <a:ext cx="1886936"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A86DF66-E81F-5445-B82A-AD94C8261AE1}"/>
              </a:ext>
            </a:extLst>
          </p:cNvPr>
          <p:cNvPicPr>
            <a:picLocks noChangeAspect="1"/>
          </p:cNvPicPr>
          <p:nvPr/>
        </p:nvPicPr>
        <p:blipFill>
          <a:blip r:embed="rId3"/>
          <a:stretch>
            <a:fillRect/>
          </a:stretch>
        </p:blipFill>
        <p:spPr>
          <a:xfrm>
            <a:off x="420735" y="3277746"/>
            <a:ext cx="4279867" cy="3404683"/>
          </a:xfrm>
          <a:prstGeom prst="rect">
            <a:avLst/>
          </a:prstGeom>
        </p:spPr>
      </p:pic>
      <p:cxnSp>
        <p:nvCxnSpPr>
          <p:cNvPr id="17" name="Straight Arrow Connector 16">
            <a:extLst>
              <a:ext uri="{FF2B5EF4-FFF2-40B4-BE49-F238E27FC236}">
                <a16:creationId xmlns:a16="http://schemas.microsoft.com/office/drawing/2014/main" id="{09E9B8F3-C25D-A040-80AB-0F543D3D25A5}"/>
              </a:ext>
            </a:extLst>
          </p:cNvPr>
          <p:cNvCxnSpPr>
            <a:cxnSpLocks/>
            <a:stCxn id="2" idx="3"/>
          </p:cNvCxnSpPr>
          <p:nvPr/>
        </p:nvCxnSpPr>
        <p:spPr>
          <a:xfrm flipV="1">
            <a:off x="4700602" y="2259874"/>
            <a:ext cx="3543384" cy="27202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14E522F-A959-9349-BC0F-11D18A34CCF7}"/>
              </a:ext>
            </a:extLst>
          </p:cNvPr>
          <p:cNvPicPr>
            <a:picLocks noChangeAspect="1"/>
          </p:cNvPicPr>
          <p:nvPr/>
        </p:nvPicPr>
        <p:blipFill>
          <a:blip r:embed="rId4"/>
          <a:stretch>
            <a:fillRect/>
          </a:stretch>
        </p:blipFill>
        <p:spPr>
          <a:xfrm>
            <a:off x="88598" y="985993"/>
            <a:ext cx="2762990" cy="1393775"/>
          </a:xfrm>
          <a:prstGeom prst="rect">
            <a:avLst/>
          </a:prstGeom>
        </p:spPr>
      </p:pic>
      <p:pic>
        <p:nvPicPr>
          <p:cNvPr id="5" name="Picture 4">
            <a:extLst>
              <a:ext uri="{FF2B5EF4-FFF2-40B4-BE49-F238E27FC236}">
                <a16:creationId xmlns:a16="http://schemas.microsoft.com/office/drawing/2014/main" id="{23527080-4D69-A348-980F-A9E13EFABA4C}"/>
              </a:ext>
            </a:extLst>
          </p:cNvPr>
          <p:cNvPicPr>
            <a:picLocks noChangeAspect="1"/>
          </p:cNvPicPr>
          <p:nvPr/>
        </p:nvPicPr>
        <p:blipFill>
          <a:blip r:embed="rId5"/>
          <a:stretch>
            <a:fillRect/>
          </a:stretch>
        </p:blipFill>
        <p:spPr>
          <a:xfrm>
            <a:off x="1696577" y="2375116"/>
            <a:ext cx="4279867" cy="934225"/>
          </a:xfrm>
          <a:prstGeom prst="rect">
            <a:avLst/>
          </a:prstGeom>
        </p:spPr>
      </p:pic>
      <p:pic>
        <p:nvPicPr>
          <p:cNvPr id="7" name="Picture 6">
            <a:extLst>
              <a:ext uri="{FF2B5EF4-FFF2-40B4-BE49-F238E27FC236}">
                <a16:creationId xmlns:a16="http://schemas.microsoft.com/office/drawing/2014/main" id="{AFD3C754-7C60-4B4F-99C8-E2303C6240D5}"/>
              </a:ext>
            </a:extLst>
          </p:cNvPr>
          <p:cNvPicPr>
            <a:picLocks noChangeAspect="1"/>
          </p:cNvPicPr>
          <p:nvPr/>
        </p:nvPicPr>
        <p:blipFill>
          <a:blip r:embed="rId6"/>
          <a:stretch>
            <a:fillRect/>
          </a:stretch>
        </p:blipFill>
        <p:spPr>
          <a:xfrm>
            <a:off x="4390533" y="1041312"/>
            <a:ext cx="908050" cy="1338456"/>
          </a:xfrm>
          <a:prstGeom prst="rect">
            <a:avLst/>
          </a:prstGeom>
        </p:spPr>
      </p:pic>
      <p:pic>
        <p:nvPicPr>
          <p:cNvPr id="18" name="Picture 17">
            <a:extLst>
              <a:ext uri="{FF2B5EF4-FFF2-40B4-BE49-F238E27FC236}">
                <a16:creationId xmlns:a16="http://schemas.microsoft.com/office/drawing/2014/main" id="{F76E1BF2-31EA-2449-80B8-A9395922A744}"/>
              </a:ext>
            </a:extLst>
          </p:cNvPr>
          <p:cNvPicPr>
            <a:picLocks noChangeAspect="1"/>
          </p:cNvPicPr>
          <p:nvPr/>
        </p:nvPicPr>
        <p:blipFill>
          <a:blip r:embed="rId7"/>
          <a:stretch>
            <a:fillRect/>
          </a:stretch>
        </p:blipFill>
        <p:spPr>
          <a:xfrm>
            <a:off x="3183148" y="1041312"/>
            <a:ext cx="908050" cy="1335679"/>
          </a:xfrm>
          <a:prstGeom prst="rect">
            <a:avLst/>
          </a:prstGeom>
        </p:spPr>
      </p:pic>
    </p:spTree>
    <p:extLst>
      <p:ext uri="{BB962C8B-B14F-4D97-AF65-F5344CB8AC3E}">
        <p14:creationId xmlns:p14="http://schemas.microsoft.com/office/powerpoint/2010/main" val="1381083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5980176" cy="914400"/>
          </a:xfrm>
        </p:spPr>
        <p:txBody>
          <a:bodyPr/>
          <a:lstStyle/>
          <a:p>
            <a:r>
              <a:rPr lang="en-US" dirty="0"/>
              <a:t>Setting lane sections</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3"/>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18077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2047603"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8201882" y="1776767"/>
            <a:ext cx="773314"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4711500" y="2337954"/>
            <a:ext cx="4336877" cy="2250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E37DC73-1B28-3648-99FE-31A63989E1C2}"/>
              </a:ext>
            </a:extLst>
          </p:cNvPr>
          <p:cNvPicPr>
            <a:picLocks noChangeAspect="1"/>
          </p:cNvPicPr>
          <p:nvPr/>
        </p:nvPicPr>
        <p:blipFill>
          <a:blip r:embed="rId4"/>
          <a:stretch>
            <a:fillRect/>
          </a:stretch>
        </p:blipFill>
        <p:spPr>
          <a:xfrm>
            <a:off x="88598" y="3500389"/>
            <a:ext cx="4612004" cy="3237951"/>
          </a:xfrm>
          <a:prstGeom prst="rect">
            <a:avLst/>
          </a:prstGeom>
        </p:spPr>
      </p:pic>
      <p:pic>
        <p:nvPicPr>
          <p:cNvPr id="4" name="Picture 3">
            <a:extLst>
              <a:ext uri="{FF2B5EF4-FFF2-40B4-BE49-F238E27FC236}">
                <a16:creationId xmlns:a16="http://schemas.microsoft.com/office/drawing/2014/main" id="{D0C35264-269B-174F-9EEA-55D0FA56DFBF}"/>
              </a:ext>
            </a:extLst>
          </p:cNvPr>
          <p:cNvPicPr>
            <a:picLocks noChangeAspect="1"/>
          </p:cNvPicPr>
          <p:nvPr/>
        </p:nvPicPr>
        <p:blipFill>
          <a:blip r:embed="rId5"/>
          <a:stretch>
            <a:fillRect/>
          </a:stretch>
        </p:blipFill>
        <p:spPr>
          <a:xfrm>
            <a:off x="4250448" y="1040425"/>
            <a:ext cx="824513" cy="1416113"/>
          </a:xfrm>
          <a:prstGeom prst="rect">
            <a:avLst/>
          </a:prstGeom>
        </p:spPr>
      </p:pic>
      <p:pic>
        <p:nvPicPr>
          <p:cNvPr id="9" name="Picture 8">
            <a:extLst>
              <a:ext uri="{FF2B5EF4-FFF2-40B4-BE49-F238E27FC236}">
                <a16:creationId xmlns:a16="http://schemas.microsoft.com/office/drawing/2014/main" id="{36BB9F10-DEC6-EE4E-9036-64DEA0B9ED78}"/>
              </a:ext>
            </a:extLst>
          </p:cNvPr>
          <p:cNvPicPr>
            <a:picLocks noChangeAspect="1"/>
          </p:cNvPicPr>
          <p:nvPr/>
        </p:nvPicPr>
        <p:blipFill>
          <a:blip r:embed="rId6"/>
          <a:stretch>
            <a:fillRect/>
          </a:stretch>
        </p:blipFill>
        <p:spPr>
          <a:xfrm>
            <a:off x="3366729" y="1047948"/>
            <a:ext cx="810538" cy="1416113"/>
          </a:xfrm>
          <a:prstGeom prst="rect">
            <a:avLst/>
          </a:prstGeom>
        </p:spPr>
      </p:pic>
      <p:pic>
        <p:nvPicPr>
          <p:cNvPr id="11" name="Picture 10">
            <a:extLst>
              <a:ext uri="{FF2B5EF4-FFF2-40B4-BE49-F238E27FC236}">
                <a16:creationId xmlns:a16="http://schemas.microsoft.com/office/drawing/2014/main" id="{7B778694-7D9B-6645-8018-2186538178EA}"/>
              </a:ext>
            </a:extLst>
          </p:cNvPr>
          <p:cNvPicPr>
            <a:picLocks noChangeAspect="1"/>
          </p:cNvPicPr>
          <p:nvPr/>
        </p:nvPicPr>
        <p:blipFill>
          <a:blip r:embed="rId7"/>
          <a:stretch>
            <a:fillRect/>
          </a:stretch>
        </p:blipFill>
        <p:spPr>
          <a:xfrm>
            <a:off x="5148142" y="1040425"/>
            <a:ext cx="801222" cy="1411455"/>
          </a:xfrm>
          <a:prstGeom prst="rect">
            <a:avLst/>
          </a:prstGeom>
        </p:spPr>
      </p:pic>
      <p:pic>
        <p:nvPicPr>
          <p:cNvPr id="14" name="Picture 13">
            <a:extLst>
              <a:ext uri="{FF2B5EF4-FFF2-40B4-BE49-F238E27FC236}">
                <a16:creationId xmlns:a16="http://schemas.microsoft.com/office/drawing/2014/main" id="{3B64E9D9-3DE3-8D4E-98B8-40D4A6B7CA8F}"/>
              </a:ext>
            </a:extLst>
          </p:cNvPr>
          <p:cNvPicPr>
            <a:picLocks noChangeAspect="1"/>
          </p:cNvPicPr>
          <p:nvPr/>
        </p:nvPicPr>
        <p:blipFill>
          <a:blip r:embed="rId8"/>
          <a:stretch>
            <a:fillRect/>
          </a:stretch>
        </p:blipFill>
        <p:spPr>
          <a:xfrm>
            <a:off x="715925" y="2449045"/>
            <a:ext cx="4808658" cy="1082744"/>
          </a:xfrm>
          <a:prstGeom prst="rect">
            <a:avLst/>
          </a:prstGeom>
        </p:spPr>
      </p:pic>
      <p:pic>
        <p:nvPicPr>
          <p:cNvPr id="15" name="Picture 14">
            <a:extLst>
              <a:ext uri="{FF2B5EF4-FFF2-40B4-BE49-F238E27FC236}">
                <a16:creationId xmlns:a16="http://schemas.microsoft.com/office/drawing/2014/main" id="{CC4C19F7-58A7-F246-8AEF-60139E3994DD}"/>
              </a:ext>
            </a:extLst>
          </p:cNvPr>
          <p:cNvPicPr>
            <a:picLocks noChangeAspect="1"/>
          </p:cNvPicPr>
          <p:nvPr/>
        </p:nvPicPr>
        <p:blipFill>
          <a:blip r:embed="rId9"/>
          <a:stretch>
            <a:fillRect/>
          </a:stretch>
        </p:blipFill>
        <p:spPr>
          <a:xfrm>
            <a:off x="119848" y="881763"/>
            <a:ext cx="2650804" cy="1724479"/>
          </a:xfrm>
          <a:prstGeom prst="rect">
            <a:avLst/>
          </a:prstGeom>
        </p:spPr>
      </p:pic>
      <p:cxnSp>
        <p:nvCxnSpPr>
          <p:cNvPr id="23" name="Straight Arrow Connector 22">
            <a:extLst>
              <a:ext uri="{FF2B5EF4-FFF2-40B4-BE49-F238E27FC236}">
                <a16:creationId xmlns:a16="http://schemas.microsoft.com/office/drawing/2014/main" id="{AD7C5FD4-8568-1C45-AA5E-35E2E577EF09}"/>
              </a:ext>
            </a:extLst>
          </p:cNvPr>
          <p:cNvCxnSpPr>
            <a:cxnSpLocks/>
            <a:stCxn id="3" idx="3"/>
          </p:cNvCxnSpPr>
          <p:nvPr/>
        </p:nvCxnSpPr>
        <p:spPr>
          <a:xfrm flipV="1">
            <a:off x="4700602" y="4028209"/>
            <a:ext cx="3973702" cy="1091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FFF3B2-B1FD-3C47-97FA-C3248FF94FB3}"/>
              </a:ext>
            </a:extLst>
          </p:cNvPr>
          <p:cNvCxnSpPr>
            <a:cxnSpLocks/>
          </p:cNvCxnSpPr>
          <p:nvPr/>
        </p:nvCxnSpPr>
        <p:spPr>
          <a:xfrm flipV="1">
            <a:off x="4700602" y="4595599"/>
            <a:ext cx="3984600" cy="7135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51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3C75-F975-56EF-6D6A-2C6100CF1236}"/>
              </a:ext>
            </a:extLst>
          </p:cNvPr>
          <p:cNvSpPr>
            <a:spLocks noGrp="1"/>
          </p:cNvSpPr>
          <p:nvPr>
            <p:ph type="title"/>
          </p:nvPr>
        </p:nvSpPr>
        <p:spPr/>
        <p:txBody>
          <a:bodyPr>
            <a:normAutofit fontScale="90000"/>
          </a:bodyPr>
          <a:lstStyle/>
          <a:p>
            <a:r>
              <a:rPr lang="en-US" dirty="0"/>
              <a:t>The example in the next set of slides is a one lane, one way, no shoulder straight road. It looks very boring:</a:t>
            </a:r>
          </a:p>
        </p:txBody>
      </p:sp>
      <p:pic>
        <p:nvPicPr>
          <p:cNvPr id="4" name="Picture 3">
            <a:extLst>
              <a:ext uri="{FF2B5EF4-FFF2-40B4-BE49-F238E27FC236}">
                <a16:creationId xmlns:a16="http://schemas.microsoft.com/office/drawing/2014/main" id="{403B8EFF-1DC9-EDE6-9188-0D30887AA8F9}"/>
              </a:ext>
            </a:extLst>
          </p:cNvPr>
          <p:cNvPicPr>
            <a:picLocks noChangeAspect="1"/>
          </p:cNvPicPr>
          <p:nvPr/>
        </p:nvPicPr>
        <p:blipFill>
          <a:blip r:embed="rId2"/>
          <a:stretch>
            <a:fillRect/>
          </a:stretch>
        </p:blipFill>
        <p:spPr>
          <a:xfrm>
            <a:off x="1246340" y="2485134"/>
            <a:ext cx="8668011" cy="2125783"/>
          </a:xfrm>
          <a:prstGeom prst="rect">
            <a:avLst/>
          </a:prstGeom>
        </p:spPr>
      </p:pic>
    </p:spTree>
    <p:extLst>
      <p:ext uri="{BB962C8B-B14F-4D97-AF65-F5344CB8AC3E}">
        <p14:creationId xmlns:p14="http://schemas.microsoft.com/office/powerpoint/2010/main" val="3813537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5980176" cy="914400"/>
          </a:xfrm>
        </p:spPr>
        <p:txBody>
          <a:bodyPr/>
          <a:lstStyle/>
          <a:p>
            <a:r>
              <a:rPr lang="en-US" dirty="0"/>
              <a:t>Lane Linkage</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3"/>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18077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2047603"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8201882" y="1776767"/>
            <a:ext cx="773314"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90FFF3B2-B1FD-3C47-97FA-C3248FF94FB3}"/>
              </a:ext>
            </a:extLst>
          </p:cNvPr>
          <p:cNvCxnSpPr>
            <a:cxnSpLocks/>
          </p:cNvCxnSpPr>
          <p:nvPr/>
        </p:nvCxnSpPr>
        <p:spPr>
          <a:xfrm flipV="1">
            <a:off x="5888245" y="5309157"/>
            <a:ext cx="3941555" cy="6206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D97DB22-D973-3E43-A106-ED6518FE78CF}"/>
              </a:ext>
            </a:extLst>
          </p:cNvPr>
          <p:cNvGrpSpPr/>
          <p:nvPr/>
        </p:nvGrpSpPr>
        <p:grpSpPr>
          <a:xfrm>
            <a:off x="-436699" y="3895817"/>
            <a:ext cx="6849841" cy="1542348"/>
            <a:chOff x="-274368" y="3694670"/>
            <a:chExt cx="6849841" cy="1542348"/>
          </a:xfrm>
        </p:grpSpPr>
        <p:pic>
          <p:nvPicPr>
            <p:cNvPr id="21" name="Picture 20">
              <a:extLst>
                <a:ext uri="{FF2B5EF4-FFF2-40B4-BE49-F238E27FC236}">
                  <a16:creationId xmlns:a16="http://schemas.microsoft.com/office/drawing/2014/main" id="{D59CA6D9-F9F0-6649-9F5C-E202CC921311}"/>
                </a:ext>
              </a:extLst>
            </p:cNvPr>
            <p:cNvPicPr>
              <a:picLocks noChangeAspect="1"/>
            </p:cNvPicPr>
            <p:nvPr/>
          </p:nvPicPr>
          <p:blipFill>
            <a:blip r:embed="rId4"/>
            <a:stretch>
              <a:fillRect/>
            </a:stretch>
          </p:blipFill>
          <p:spPr>
            <a:xfrm>
              <a:off x="-274368" y="3694670"/>
              <a:ext cx="6849841" cy="1542348"/>
            </a:xfrm>
            <a:prstGeom prst="rect">
              <a:avLst/>
            </a:prstGeom>
          </p:spPr>
        </p:pic>
        <p:cxnSp>
          <p:nvCxnSpPr>
            <p:cNvPr id="22" name="Straight Connector 21">
              <a:extLst>
                <a:ext uri="{FF2B5EF4-FFF2-40B4-BE49-F238E27FC236}">
                  <a16:creationId xmlns:a16="http://schemas.microsoft.com/office/drawing/2014/main" id="{5CA6F2F7-8E13-F84D-BDFD-22A6B3BCEFDA}"/>
                </a:ext>
              </a:extLst>
            </p:cNvPr>
            <p:cNvCxnSpPr>
              <a:cxnSpLocks/>
            </p:cNvCxnSpPr>
            <p:nvPr/>
          </p:nvCxnSpPr>
          <p:spPr>
            <a:xfrm>
              <a:off x="1954306" y="3944469"/>
              <a:ext cx="0" cy="108473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B58B33-E326-774F-BB7A-B41F350FF29F}"/>
                </a:ext>
              </a:extLst>
            </p:cNvPr>
            <p:cNvCxnSpPr>
              <a:cxnSpLocks/>
            </p:cNvCxnSpPr>
            <p:nvPr/>
          </p:nvCxnSpPr>
          <p:spPr>
            <a:xfrm>
              <a:off x="4580965" y="3944469"/>
              <a:ext cx="0" cy="108473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6BEA9E7-98B7-3647-82A1-56AC7ED35B95}"/>
              </a:ext>
            </a:extLst>
          </p:cNvPr>
          <p:cNvSpPr txBox="1"/>
          <p:nvPr/>
        </p:nvSpPr>
        <p:spPr>
          <a:xfrm>
            <a:off x="315393" y="840715"/>
            <a:ext cx="5103385" cy="3293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Need to determine which lanes “appear” or “vanish”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sections progress in order of increasing station. In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example below, two right lanes in the first lane section</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become three right lanes in the second. The first lane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(closest to the center) continues, as does the third lane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shoulder), so lane 2 in the second section is the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“appearing” lane. This means is has no predecessor.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Similarly, lanes can disappear, in which case they simply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have no lane that refers to it as a predecessor. The MATLAB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code does not use successor elements, but they can be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included for completeness. A table of the links for the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example is provided below. These are entered into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structure or XODR file manually.</a:t>
            </a:r>
          </a:p>
        </p:txBody>
      </p:sp>
      <p:graphicFrame>
        <p:nvGraphicFramePr>
          <p:cNvPr id="16" name="Table 17">
            <a:extLst>
              <a:ext uri="{FF2B5EF4-FFF2-40B4-BE49-F238E27FC236}">
                <a16:creationId xmlns:a16="http://schemas.microsoft.com/office/drawing/2014/main" id="{22292111-6552-0847-B20D-D192CACCBB92}"/>
              </a:ext>
            </a:extLst>
          </p:cNvPr>
          <p:cNvGraphicFramePr>
            <a:graphicFrameLocks noGrp="1"/>
          </p:cNvGraphicFramePr>
          <p:nvPr/>
        </p:nvGraphicFramePr>
        <p:xfrm>
          <a:off x="211345" y="5540850"/>
          <a:ext cx="5676900" cy="1097280"/>
        </p:xfrm>
        <a:graphic>
          <a:graphicData uri="http://schemas.openxmlformats.org/drawingml/2006/table">
            <a:tbl>
              <a:tblPr bandRow="1">
                <a:tableStyleId>{5C22544A-7EE6-4342-B048-85BDC9FD1C3A}</a:tableStyleId>
              </a:tblPr>
              <a:tblGrid>
                <a:gridCol w="946150">
                  <a:extLst>
                    <a:ext uri="{9D8B030D-6E8A-4147-A177-3AD203B41FA5}">
                      <a16:colId xmlns:a16="http://schemas.microsoft.com/office/drawing/2014/main" val="1343973665"/>
                    </a:ext>
                  </a:extLst>
                </a:gridCol>
                <a:gridCol w="946150">
                  <a:extLst>
                    <a:ext uri="{9D8B030D-6E8A-4147-A177-3AD203B41FA5}">
                      <a16:colId xmlns:a16="http://schemas.microsoft.com/office/drawing/2014/main" val="3740376860"/>
                    </a:ext>
                  </a:extLst>
                </a:gridCol>
                <a:gridCol w="946150">
                  <a:extLst>
                    <a:ext uri="{9D8B030D-6E8A-4147-A177-3AD203B41FA5}">
                      <a16:colId xmlns:a16="http://schemas.microsoft.com/office/drawing/2014/main" val="4215177808"/>
                    </a:ext>
                  </a:extLst>
                </a:gridCol>
                <a:gridCol w="946150">
                  <a:extLst>
                    <a:ext uri="{9D8B030D-6E8A-4147-A177-3AD203B41FA5}">
                      <a16:colId xmlns:a16="http://schemas.microsoft.com/office/drawing/2014/main" val="997413613"/>
                    </a:ext>
                  </a:extLst>
                </a:gridCol>
                <a:gridCol w="946150">
                  <a:extLst>
                    <a:ext uri="{9D8B030D-6E8A-4147-A177-3AD203B41FA5}">
                      <a16:colId xmlns:a16="http://schemas.microsoft.com/office/drawing/2014/main" val="41583329"/>
                    </a:ext>
                  </a:extLst>
                </a:gridCol>
                <a:gridCol w="946150">
                  <a:extLst>
                    <a:ext uri="{9D8B030D-6E8A-4147-A177-3AD203B41FA5}">
                      <a16:colId xmlns:a16="http://schemas.microsoft.com/office/drawing/2014/main" val="407978190"/>
                    </a:ext>
                  </a:extLst>
                </a:gridCol>
              </a:tblGrid>
              <a:tr h="354490">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extLst>
                  <a:ext uri="{0D108BD9-81ED-4DB2-BD59-A6C34878D82A}">
                    <a16:rowId xmlns:a16="http://schemas.microsoft.com/office/drawing/2014/main" val="554606318"/>
                  </a:ext>
                </a:extLst>
              </a:tr>
              <a:tr h="354490">
                <a:tc>
                  <a:txBody>
                    <a:bodyPr/>
                    <a:lstStyle/>
                    <a:p>
                      <a:pPr algn="ctr"/>
                      <a:r>
                        <a:rPr lang="en-US" dirty="0"/>
                        <a:t>-3</a:t>
                      </a:r>
                    </a:p>
                  </a:txBody>
                  <a:tcPr/>
                </a:tc>
                <a:tc>
                  <a:txBody>
                    <a:bodyPr/>
                    <a:lstStyle/>
                    <a:p>
                      <a:pPr algn="ctr"/>
                      <a:r>
                        <a:rPr lang="en-US" dirty="0"/>
                        <a:t>None</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2995595359"/>
                  </a:ext>
                </a:extLst>
              </a:tr>
              <a:tr h="354490">
                <a:tc>
                  <a:txBody>
                    <a:bodyPr/>
                    <a:lstStyle/>
                    <a:p>
                      <a:pPr algn="ctr"/>
                      <a:r>
                        <a:rPr lang="en-US" dirty="0"/>
                        <a:t>-3</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2781619532"/>
                  </a:ext>
                </a:extLst>
              </a:tr>
            </a:tbl>
          </a:graphicData>
        </a:graphic>
      </p:graphicFrame>
    </p:spTree>
    <p:extLst>
      <p:ext uri="{BB962C8B-B14F-4D97-AF65-F5344CB8AC3E}">
        <p14:creationId xmlns:p14="http://schemas.microsoft.com/office/powerpoint/2010/main" val="431138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Conversion of data into XODR Structures (</a:t>
            </a:r>
            <a:r>
              <a:rPr lang="en-US" dirty="0">
                <a:solidFill>
                  <a:srgbClr val="FF0000"/>
                </a:solidFill>
              </a:rPr>
              <a:t>Incomplete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92500" lnSpcReduction="10000"/>
          </a:bodyPr>
          <a:lstStyle/>
          <a:p>
            <a:r>
              <a:rPr lang="en-US" dirty="0"/>
              <a:t>No top-level script or function yet exists for this purpose</a:t>
            </a:r>
          </a:p>
          <a:p>
            <a:r>
              <a:rPr lang="en-US" b="1" dirty="0" err="1"/>
              <a:t>script_RoadSeg_defineXODRStructManual</a:t>
            </a:r>
            <a:r>
              <a:rPr lang="en-US" b="1" dirty="0"/>
              <a:t> </a:t>
            </a:r>
            <a:r>
              <a:rPr lang="en-US" dirty="0"/>
              <a:t>provides a blueprint for how to create the XODR structure in MATLAB.</a:t>
            </a:r>
          </a:p>
          <a:p>
            <a:pPr lvl="1"/>
            <a:r>
              <a:rPr lang="en-US" dirty="0"/>
              <a:t>Some of the XODR elements will need to be defined manually, as in this script.</a:t>
            </a:r>
          </a:p>
          <a:p>
            <a:pPr lvl="1"/>
            <a:r>
              <a:rPr lang="en-US" dirty="0"/>
              <a:t>Other XODR elements will come from functions yet to be written.</a:t>
            </a:r>
          </a:p>
          <a:p>
            <a:r>
              <a:rPr lang="en-US" dirty="0"/>
              <a:t>Data-fitting code is needed that can convert paths (or traversals) into segments with uniform curvature properties for </a:t>
            </a:r>
            <a:r>
              <a:rPr lang="en-US" dirty="0" err="1"/>
              <a:t>planView</a:t>
            </a:r>
            <a:r>
              <a:rPr lang="en-US" dirty="0"/>
              <a:t> representation of the road</a:t>
            </a:r>
          </a:p>
          <a:p>
            <a:pPr lvl="1"/>
            <a:r>
              <a:rPr lang="en-US" dirty="0"/>
              <a:t>Line -&gt; zero curvature from start to end station</a:t>
            </a:r>
          </a:p>
          <a:p>
            <a:pPr lvl="1"/>
            <a:r>
              <a:rPr lang="en-US" dirty="0"/>
              <a:t>Arc -&gt; constant but non-zero curvature from start to end station </a:t>
            </a:r>
            <a:br>
              <a:rPr lang="en-US" dirty="0"/>
            </a:br>
            <a:r>
              <a:rPr lang="en-US" dirty="0"/>
              <a:t>(positive for left curves, negative for right curves)</a:t>
            </a:r>
          </a:p>
          <a:p>
            <a:pPr lvl="1"/>
            <a:r>
              <a:rPr lang="en-US" dirty="0"/>
              <a:t>Spiral -&gt; linearly changing curvature from start to end station</a:t>
            </a:r>
            <a:br>
              <a:rPr lang="en-US" dirty="0"/>
            </a:br>
            <a:r>
              <a:rPr lang="en-US" dirty="0"/>
              <a:t>(positive for left curves, negative for right curves)</a:t>
            </a:r>
          </a:p>
          <a:p>
            <a:pPr lvl="1"/>
            <a:r>
              <a:rPr lang="en-US" dirty="0"/>
              <a:t>Other curves are possible, but not implemented</a:t>
            </a:r>
          </a:p>
          <a:p>
            <a:r>
              <a:rPr lang="en-US" dirty="0"/>
              <a:t>Other data fitting is needed to determine sectioning and cubic polynomial fits for road grade, lane offsets (could be zeroed by definition), and lane widths relative to center lane.</a:t>
            </a:r>
          </a:p>
          <a:p>
            <a:pPr lvl="2"/>
            <a:endParaRPr lang="en-US" dirty="0"/>
          </a:p>
        </p:txBody>
      </p:sp>
    </p:spTree>
    <p:extLst>
      <p:ext uri="{BB962C8B-B14F-4D97-AF65-F5344CB8AC3E}">
        <p14:creationId xmlns:p14="http://schemas.microsoft.com/office/powerpoint/2010/main" val="36110053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83B-8C8C-0C4A-86FA-94117E94C438}"/>
              </a:ext>
            </a:extLst>
          </p:cNvPr>
          <p:cNvSpPr>
            <a:spLocks noGrp="1"/>
          </p:cNvSpPr>
          <p:nvPr>
            <p:ph type="title"/>
          </p:nvPr>
        </p:nvSpPr>
        <p:spPr>
          <a:xfrm>
            <a:off x="0" y="1"/>
            <a:ext cx="12192000" cy="914400"/>
          </a:xfrm>
        </p:spPr>
        <p:txBody>
          <a:bodyPr/>
          <a:lstStyle/>
          <a:p>
            <a:r>
              <a:rPr lang="en-US" dirty="0"/>
              <a:t>Key Functionalities for XODR </a:t>
            </a:r>
            <a:r>
              <a:rPr lang="en-US" dirty="0">
                <a:sym typeface="Wingdings" pitchFamily="2" charset="2"/>
              </a:rPr>
              <a:t></a:t>
            </a:r>
            <a:r>
              <a:rPr lang="en-US" dirty="0"/>
              <a:t> MATLAB</a:t>
            </a:r>
          </a:p>
        </p:txBody>
      </p:sp>
      <p:sp>
        <p:nvSpPr>
          <p:cNvPr id="3" name="Content Placeholder 2">
            <a:extLst>
              <a:ext uri="{FF2B5EF4-FFF2-40B4-BE49-F238E27FC236}">
                <a16:creationId xmlns:a16="http://schemas.microsoft.com/office/drawing/2014/main" id="{77885380-C435-BD4E-923E-AECE87A7B5C9}"/>
              </a:ext>
            </a:extLst>
          </p:cNvPr>
          <p:cNvSpPr>
            <a:spLocks noGrp="1"/>
          </p:cNvSpPr>
          <p:nvPr>
            <p:ph idx="1"/>
          </p:nvPr>
        </p:nvSpPr>
        <p:spPr>
          <a:xfrm>
            <a:off x="262002" y="1136692"/>
            <a:ext cx="11725405" cy="5552207"/>
          </a:xfrm>
        </p:spPr>
        <p:txBody>
          <a:bodyPr>
            <a:normAutofit/>
          </a:bodyPr>
          <a:lstStyle/>
          <a:p>
            <a:r>
              <a:rPr lang="en-US" dirty="0"/>
              <a:t>Loading an </a:t>
            </a:r>
            <a:r>
              <a:rPr lang="en-US" dirty="0" err="1"/>
              <a:t>OpenDRIVE</a:t>
            </a:r>
            <a:r>
              <a:rPr lang="en-US" dirty="0"/>
              <a:t> XODR file into a MATLAB XODR structure</a:t>
            </a:r>
          </a:p>
          <a:p>
            <a:pPr lvl="1"/>
            <a:r>
              <a:rPr lang="en-US" dirty="0"/>
              <a:t>Checking resulting MATLAB XODR struct for inconsistencies with </a:t>
            </a:r>
            <a:r>
              <a:rPr lang="en-US" dirty="0" err="1"/>
              <a:t>OpenDRIVE</a:t>
            </a:r>
            <a:r>
              <a:rPr lang="en-US" dirty="0"/>
              <a:t> standard</a:t>
            </a:r>
          </a:p>
          <a:p>
            <a:r>
              <a:rPr lang="en-US" dirty="0"/>
              <a:t>Converting objects from XODR structures into PSU patch format</a:t>
            </a:r>
          </a:p>
          <a:p>
            <a:pPr lvl="1"/>
            <a:r>
              <a:rPr lang="en-US" dirty="0"/>
              <a:t>Creation of point clouds (outlines) to represent objects in (E,N) space</a:t>
            </a:r>
          </a:p>
          <a:p>
            <a:pPr lvl="1"/>
            <a:r>
              <a:rPr lang="en-US" dirty="0"/>
              <a:t>Conversion of </a:t>
            </a:r>
            <a:r>
              <a:rPr lang="en-US" dirty="0" err="1"/>
              <a:t>cornerRoad</a:t>
            </a:r>
            <a:r>
              <a:rPr lang="en-US" dirty="0"/>
              <a:t> or </a:t>
            </a:r>
            <a:r>
              <a:rPr lang="en-US" dirty="0" err="1"/>
              <a:t>cornerLocal</a:t>
            </a:r>
            <a:r>
              <a:rPr lang="en-US" dirty="0"/>
              <a:t> definitions into (E,N) space</a:t>
            </a:r>
          </a:p>
          <a:p>
            <a:pPr lvl="1"/>
            <a:r>
              <a:rPr lang="en-US" dirty="0"/>
              <a:t>Conversion of (E,N) point clouds into PSU patch format for analysis/plotting</a:t>
            </a:r>
          </a:p>
          <a:p>
            <a:r>
              <a:rPr lang="en-US" dirty="0"/>
              <a:t>Converting road geometry information into PSU path traversals format</a:t>
            </a:r>
          </a:p>
          <a:p>
            <a:pPr lvl="1"/>
            <a:r>
              <a:rPr lang="en-US" dirty="0"/>
              <a:t>Creation of (E,N) point sequences to represent road centerlines in (E,N) space</a:t>
            </a:r>
          </a:p>
          <a:p>
            <a:pPr lvl="1"/>
            <a:r>
              <a:rPr lang="en-US" dirty="0"/>
              <a:t>Creation of (</a:t>
            </a:r>
            <a:r>
              <a:rPr lang="en-US" dirty="0" err="1"/>
              <a:t>s,t</a:t>
            </a:r>
            <a:r>
              <a:rPr lang="en-US" dirty="0"/>
              <a:t>) point sequences to represent continuous lane boundaries along the road path</a:t>
            </a:r>
          </a:p>
          <a:p>
            <a:pPr lvl="1"/>
            <a:r>
              <a:rPr lang="en-US" dirty="0"/>
              <a:t>Conversion of (</a:t>
            </a:r>
            <a:r>
              <a:rPr lang="en-US" dirty="0" err="1"/>
              <a:t>s,t</a:t>
            </a:r>
            <a:r>
              <a:rPr lang="en-US" dirty="0"/>
              <a:t>) point sequences into (E,N) space</a:t>
            </a:r>
          </a:p>
          <a:p>
            <a:pPr lvl="1"/>
            <a:r>
              <a:rPr lang="en-US" dirty="0"/>
              <a:t>Conversion of (E,N) point sequences into traversals</a:t>
            </a:r>
          </a:p>
          <a:p>
            <a:r>
              <a:rPr lang="en-US" dirty="0"/>
              <a:t>Plotting road/lane geometries and objects from XODR structures</a:t>
            </a:r>
          </a:p>
        </p:txBody>
      </p:sp>
    </p:spTree>
    <p:extLst>
      <p:ext uri="{BB962C8B-B14F-4D97-AF65-F5344CB8AC3E}">
        <p14:creationId xmlns:p14="http://schemas.microsoft.com/office/powerpoint/2010/main" val="1471898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5308-A320-B74F-810E-236B1C1860BA}"/>
              </a:ext>
            </a:extLst>
          </p:cNvPr>
          <p:cNvSpPr>
            <a:spLocks noGrp="1"/>
          </p:cNvSpPr>
          <p:nvPr>
            <p:ph type="title"/>
          </p:nvPr>
        </p:nvSpPr>
        <p:spPr/>
        <p:txBody>
          <a:bodyPr/>
          <a:lstStyle/>
          <a:p>
            <a:r>
              <a:rPr lang="en-US" dirty="0"/>
              <a:t>Coordinate Conversion Functions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EE30FDC3-CD4E-E549-8D38-FDF8002D1E29}"/>
              </a:ext>
            </a:extLst>
          </p:cNvPr>
          <p:cNvSpPr>
            <a:spLocks noGrp="1"/>
          </p:cNvSpPr>
          <p:nvPr>
            <p:ph idx="1"/>
          </p:nvPr>
        </p:nvSpPr>
        <p:spPr/>
        <p:txBody>
          <a:bodyPr>
            <a:normAutofit fontScale="92500" lnSpcReduction="20000"/>
          </a:bodyPr>
          <a:lstStyle/>
          <a:p>
            <a:r>
              <a:rPr lang="en-US" b="1" dirty="0" err="1"/>
              <a:t>fcn_RoadSeg_findXYfromSTandODRRoad</a:t>
            </a:r>
            <a:r>
              <a:rPr lang="en-US" b="1" dirty="0"/>
              <a:t> </a:t>
            </a:r>
            <a:r>
              <a:rPr lang="en-US" dirty="0"/>
              <a:t>– top-level conversion function, accepts vectors of (</a:t>
            </a:r>
            <a:r>
              <a:rPr lang="en-US" dirty="0" err="1"/>
              <a:t>s,t</a:t>
            </a:r>
            <a:r>
              <a:rPr lang="en-US" dirty="0"/>
              <a:t>) coordinates and a structure of one road element from the </a:t>
            </a:r>
            <a:r>
              <a:rPr lang="en-US" dirty="0" err="1"/>
              <a:t>OpenDRIVE</a:t>
            </a:r>
            <a:r>
              <a:rPr lang="en-US" dirty="0"/>
              <a:t> structure. Wrapper for </a:t>
            </a:r>
            <a:r>
              <a:rPr lang="en-US" b="1" dirty="0" err="1"/>
              <a:t>fcn_RoadSeg_findXYfromSTandSegment</a:t>
            </a:r>
            <a:r>
              <a:rPr lang="en-US" dirty="0"/>
              <a:t>.</a:t>
            </a:r>
          </a:p>
          <a:p>
            <a:r>
              <a:rPr lang="en-US" b="1" dirty="0" err="1"/>
              <a:t>fcn_RoadSeg_findXYfromSTandSegment</a:t>
            </a:r>
            <a:r>
              <a:rPr lang="en-US" b="1" dirty="0"/>
              <a:t> </a:t>
            </a:r>
            <a:r>
              <a:rPr lang="en-US" dirty="0"/>
              <a:t>– second-level conversion function, accepts vectors of (</a:t>
            </a:r>
            <a:r>
              <a:rPr lang="en-US" dirty="0" err="1"/>
              <a:t>s,t</a:t>
            </a:r>
            <a:r>
              <a:rPr lang="en-US" dirty="0"/>
              <a:t>) coordinates and a geometry element from the </a:t>
            </a:r>
            <a:r>
              <a:rPr lang="en-US" dirty="0" err="1"/>
              <a:t>OpenDRIVE</a:t>
            </a:r>
            <a:r>
              <a:rPr lang="en-US" dirty="0"/>
              <a:t> structure. Wrapper for </a:t>
            </a:r>
            <a:r>
              <a:rPr lang="en-US" b="1" dirty="0" err="1"/>
              <a:t>fcn_RoadSeg_findXYfromST</a:t>
            </a:r>
            <a:r>
              <a:rPr lang="en-US" dirty="0"/>
              <a:t>.</a:t>
            </a:r>
          </a:p>
          <a:p>
            <a:r>
              <a:rPr lang="en-US" b="1" dirty="0" err="1"/>
              <a:t>fcn_RoadSeg_findXYfromST</a:t>
            </a:r>
            <a:r>
              <a:rPr lang="en-US" b="1" dirty="0"/>
              <a:t> </a:t>
            </a:r>
            <a:r>
              <a:rPr lang="en-US" dirty="0"/>
              <a:t>– third-level conversion function, accepts vectors of (</a:t>
            </a:r>
            <a:r>
              <a:rPr lang="en-US" dirty="0" err="1"/>
              <a:t>s,t</a:t>
            </a:r>
            <a:r>
              <a:rPr lang="en-US" dirty="0"/>
              <a:t>) coordinates as well as all of the geometric parameters of a road segment in order to calculate the (X,Y) coordinates. Wrapper for </a:t>
            </a:r>
            <a:r>
              <a:rPr lang="en-US" b="1" dirty="0" err="1"/>
              <a:t>fcn_RoadSeg_findXYfromXODRArc</a:t>
            </a:r>
            <a:r>
              <a:rPr lang="en-US" dirty="0"/>
              <a:t> and </a:t>
            </a:r>
            <a:r>
              <a:rPr lang="en-US" b="1" dirty="0" err="1"/>
              <a:t>fcn_RoadSeg_findXYfromXODRSpiral</a:t>
            </a:r>
            <a:r>
              <a:rPr lang="en-US" dirty="0"/>
              <a:t> as well as handles calculations for lines internally.</a:t>
            </a:r>
          </a:p>
          <a:p>
            <a:r>
              <a:rPr lang="en-US" b="1" dirty="0" err="1"/>
              <a:t>fcn_RoadSeg_findXYfromXODRArc</a:t>
            </a:r>
            <a:r>
              <a:rPr lang="en-US" b="1" dirty="0"/>
              <a:t> </a:t>
            </a:r>
            <a:r>
              <a:rPr lang="en-US" dirty="0"/>
              <a:t>– conversion function that accepts a vector of station coordinates (no lateral offsets) and the parameters of an arc and returns the (X,Y) position of the points along the arc</a:t>
            </a:r>
          </a:p>
          <a:p>
            <a:r>
              <a:rPr lang="en-US" b="1" dirty="0" err="1"/>
              <a:t>fcn_RoadSeg_findXYfromXODRSpiral</a:t>
            </a:r>
            <a:r>
              <a:rPr lang="en-US" b="1" dirty="0"/>
              <a:t> </a:t>
            </a:r>
            <a:r>
              <a:rPr lang="en-US" dirty="0"/>
              <a:t>– conversion function that accepts a vector of station coordinates (no lateral offsets) and the parameters of an spiral and returns the (X,Y) position of the points along the spiral</a:t>
            </a:r>
          </a:p>
        </p:txBody>
      </p:sp>
    </p:spTree>
    <p:extLst>
      <p:ext uri="{BB962C8B-B14F-4D97-AF65-F5344CB8AC3E}">
        <p14:creationId xmlns:p14="http://schemas.microsoft.com/office/powerpoint/2010/main" val="1767317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Loading </a:t>
            </a:r>
            <a:r>
              <a:rPr lang="en-US" dirty="0" err="1"/>
              <a:t>OpenDRIVE</a:t>
            </a:r>
            <a:r>
              <a:rPr lang="en-US" dirty="0"/>
              <a:t> XODR files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fcn_RoadSeg_convertXODRtoMATLABStruct</a:t>
            </a:r>
            <a:r>
              <a:rPr lang="en-US" dirty="0"/>
              <a:t> – reads an </a:t>
            </a:r>
            <a:r>
              <a:rPr lang="en-US" dirty="0" err="1"/>
              <a:t>OpenDRIVE</a:t>
            </a:r>
            <a:r>
              <a:rPr lang="en-US" dirty="0"/>
              <a:t> XODR file and creates a MATLAB XODR structure suitable for use in analysis and plotting</a:t>
            </a:r>
          </a:p>
          <a:p>
            <a:pPr lvl="1"/>
            <a:r>
              <a:rPr lang="en-US" dirty="0"/>
              <a:t>Uses </a:t>
            </a:r>
            <a:r>
              <a:rPr lang="en-US" b="1" dirty="0"/>
              <a:t>xml2struct_fex28518 </a:t>
            </a:r>
            <a:r>
              <a:rPr lang="en-US" dirty="0"/>
              <a:t>to do the basic read of the XML file into a MATLAB structure, but leaves some inconsistencies in the structure, specifically when there are single elements in the structure where there can be multiple elements, depending on the road/lane geometries</a:t>
            </a:r>
          </a:p>
          <a:p>
            <a:pPr lvl="1"/>
            <a:r>
              <a:rPr lang="en-US" dirty="0"/>
              <a:t>The next step of the function converts singleton structure elements into single-element cell arrays for consistency of elements for which there can be multiple elements</a:t>
            </a:r>
          </a:p>
          <a:p>
            <a:pPr lvl="1"/>
            <a:r>
              <a:rPr lang="en-US" dirty="0"/>
              <a:t>The last step of the function handles expanding repeated objects into individual elements in the cell array.</a:t>
            </a:r>
          </a:p>
          <a:p>
            <a:pPr lvl="1"/>
            <a:r>
              <a:rPr lang="en-US" dirty="0"/>
              <a:t>The function returns a single structure representing the entire road system defined in the </a:t>
            </a:r>
            <a:r>
              <a:rPr lang="en-US" dirty="0" err="1"/>
              <a:t>OpenDRIVE</a:t>
            </a:r>
            <a:r>
              <a:rPr lang="en-US" dirty="0"/>
              <a:t> XODR file.</a:t>
            </a:r>
          </a:p>
          <a:p>
            <a:pPr lvl="1"/>
            <a:endParaRPr lang="en-US" dirty="0"/>
          </a:p>
        </p:txBody>
      </p:sp>
    </p:spTree>
    <p:extLst>
      <p:ext uri="{BB962C8B-B14F-4D97-AF65-F5344CB8AC3E}">
        <p14:creationId xmlns:p14="http://schemas.microsoft.com/office/powerpoint/2010/main" val="32105381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a:bodyPr>
          <a:lstStyle/>
          <a:p>
            <a:r>
              <a:rPr lang="en-US" dirty="0"/>
              <a:t>Loading </a:t>
            </a:r>
            <a:r>
              <a:rPr lang="en-US" dirty="0" err="1"/>
              <a:t>OpenDRIVE</a:t>
            </a:r>
            <a:r>
              <a:rPr lang="en-US" dirty="0"/>
              <a:t> objects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fcn_RoadSeg_convertXODRObjectsToPatchObjects</a:t>
            </a:r>
            <a:r>
              <a:rPr lang="en-US" b="1" dirty="0"/>
              <a:t> </a:t>
            </a:r>
            <a:r>
              <a:rPr lang="en-US" dirty="0"/>
              <a:t>– pulls objects out of the XODR MATLAB structure and inserts them into a patch array</a:t>
            </a:r>
          </a:p>
          <a:p>
            <a:pPr lvl="1"/>
            <a:r>
              <a:rPr lang="en-US" dirty="0"/>
              <a:t>The first step of the function creates a segment table that identifies the types and start/end stations of each geometry element for locating objects in (E,N) coordinates relative to the road.</a:t>
            </a:r>
          </a:p>
          <a:p>
            <a:pPr lvl="1"/>
            <a:r>
              <a:rPr lang="en-US" dirty="0"/>
              <a:t>The biggest portion of the function iterates through each of the objects, filling out the parameters </a:t>
            </a:r>
          </a:p>
          <a:p>
            <a:pPr lvl="2"/>
            <a:r>
              <a:rPr lang="en-US" dirty="0"/>
              <a:t>Color is set to blaze orange for all</a:t>
            </a:r>
          </a:p>
          <a:p>
            <a:pPr lvl="2"/>
            <a:r>
              <a:rPr lang="en-US" dirty="0"/>
              <a:t>An ID is created for each object</a:t>
            </a:r>
          </a:p>
          <a:p>
            <a:pPr lvl="2"/>
            <a:r>
              <a:rPr lang="en-US" dirty="0"/>
              <a:t>The geometry of the object is represented with a point cloud created to represent the outline. If “corners” (there may be many) of the object are provided, these are converted to XY points. If only a bounding geometry is provided, points are created along the bounds to form an outline of the object.</a:t>
            </a:r>
          </a:p>
          <a:p>
            <a:pPr lvl="1"/>
            <a:r>
              <a:rPr lang="en-US" dirty="0"/>
              <a:t>(All geometries of the objects are converted to (E,N) coordinates by calling </a:t>
            </a:r>
            <a:r>
              <a:rPr lang="en-US" b="1" dirty="0" err="1"/>
              <a:t>fcn_RoadSeg_findXYfromSTandSegment</a:t>
            </a:r>
            <a:r>
              <a:rPr lang="en-US" b="1" dirty="0"/>
              <a:t> </a:t>
            </a:r>
            <a:r>
              <a:rPr lang="en-US" dirty="0"/>
              <a:t>after cross referencing the (</a:t>
            </a:r>
            <a:r>
              <a:rPr lang="en-US" dirty="0" err="1"/>
              <a:t>s,t</a:t>
            </a:r>
            <a:r>
              <a:rPr lang="en-US" dirty="0"/>
              <a:t>) coordinates of the object with the segment table created at the start.)</a:t>
            </a:r>
          </a:p>
        </p:txBody>
      </p:sp>
    </p:spTree>
    <p:extLst>
      <p:ext uri="{BB962C8B-B14F-4D97-AF65-F5344CB8AC3E}">
        <p14:creationId xmlns:p14="http://schemas.microsoft.com/office/powerpoint/2010/main" val="670892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Converting </a:t>
            </a:r>
            <a:r>
              <a:rPr lang="en-US" dirty="0" err="1"/>
              <a:t>OpenDRIVE</a:t>
            </a:r>
            <a:r>
              <a:rPr lang="en-US" dirty="0"/>
              <a:t> roads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92500"/>
          </a:bodyPr>
          <a:lstStyle/>
          <a:p>
            <a:r>
              <a:rPr lang="en-US" dirty="0"/>
              <a:t>Since roads have multiple aspects of their geometry (reference line, lane offsets, lane widths, etc.) there is no individual function to convert an entire road into MATLAB. Instead, a series of functions pull out the individual geometries.</a:t>
            </a:r>
          </a:p>
          <a:p>
            <a:r>
              <a:rPr lang="en-US" b="1" dirty="0" err="1"/>
              <a:t>fcn_RoadSeg_findXYfromSTandODRRoad</a:t>
            </a:r>
            <a:r>
              <a:rPr lang="en-US" b="1" dirty="0"/>
              <a:t> </a:t>
            </a:r>
            <a:r>
              <a:rPr lang="en-US" dirty="0"/>
              <a:t>– converts the road geometry defined in (</a:t>
            </a:r>
            <a:r>
              <a:rPr lang="en-US" dirty="0" err="1"/>
              <a:t>s,t</a:t>
            </a:r>
            <a:r>
              <a:rPr lang="en-US" dirty="0"/>
              <a:t>) coordinates and segments into (E,N) coordinates. By providing a vector of station coordinates ranging from 0 to the end of the road and a t-coordinate vector of all zeros, this function returns the </a:t>
            </a:r>
            <a:r>
              <a:rPr lang="en-US" dirty="0">
                <a:solidFill>
                  <a:srgbClr val="FF0000"/>
                </a:solidFill>
              </a:rPr>
              <a:t>reference line </a:t>
            </a:r>
            <a:r>
              <a:rPr lang="en-US" dirty="0"/>
              <a:t>of the road.</a:t>
            </a:r>
          </a:p>
          <a:p>
            <a:r>
              <a:rPr lang="en-US" b="1" dirty="0" err="1"/>
              <a:t>fcn_ParseXODR_extractLaneGeometry</a:t>
            </a:r>
            <a:r>
              <a:rPr lang="en-US" b="1" dirty="0"/>
              <a:t> </a:t>
            </a:r>
            <a:r>
              <a:rPr lang="en-US" dirty="0"/>
              <a:t>– extracts the lane borders from the XODR structure, outputting matrices of (</a:t>
            </a:r>
            <a:r>
              <a:rPr lang="en-US" dirty="0" err="1"/>
              <a:t>s,t</a:t>
            </a:r>
            <a:r>
              <a:rPr lang="en-US" dirty="0"/>
              <a:t>) coordinates for each of the left, center, and right lanes. The function </a:t>
            </a:r>
            <a:r>
              <a:rPr lang="en-US" b="1" dirty="0" err="1"/>
              <a:t>fcn_RoadSeg_findXYfromSTandODRRoad</a:t>
            </a:r>
            <a:r>
              <a:rPr lang="en-US" b="1" dirty="0"/>
              <a:t> </a:t>
            </a:r>
            <a:r>
              <a:rPr lang="en-US" dirty="0"/>
              <a:t>can then be used to convert again to (E,N) coordinates.</a:t>
            </a:r>
          </a:p>
          <a:p>
            <a:r>
              <a:rPr lang="en-US" b="1" dirty="0" err="1"/>
              <a:t>fcn_Path_convertPathToTraversalStructure</a:t>
            </a:r>
            <a:r>
              <a:rPr lang="en-US" b="1" dirty="0"/>
              <a:t> </a:t>
            </a:r>
            <a:r>
              <a:rPr lang="en-US" dirty="0"/>
              <a:t>– not part of the XODR/MATLAB library, but can be used to convert reference lines and lane borders into PSU path library traversal structures</a:t>
            </a:r>
          </a:p>
        </p:txBody>
      </p:sp>
    </p:spTree>
    <p:extLst>
      <p:ext uri="{BB962C8B-B14F-4D97-AF65-F5344CB8AC3E}">
        <p14:creationId xmlns:p14="http://schemas.microsoft.com/office/powerpoint/2010/main" val="202653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a:bodyPr>
          <a:lstStyle/>
          <a:p>
            <a:r>
              <a:rPr lang="en-US" dirty="0"/>
              <a:t>Plotting </a:t>
            </a:r>
            <a:r>
              <a:rPr lang="en-US" dirty="0" err="1"/>
              <a:t>OpenDRIVE</a:t>
            </a:r>
            <a:r>
              <a:rPr lang="en-US" dirty="0"/>
              <a:t> roads in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85000" lnSpcReduction="10000"/>
          </a:bodyPr>
          <a:lstStyle/>
          <a:p>
            <a:r>
              <a:rPr lang="en-US" b="1" dirty="0" err="1"/>
              <a:t>fcn_RoadSeg_plotRealisticRoad</a:t>
            </a:r>
            <a:r>
              <a:rPr lang="en-US" b="1" dirty="0"/>
              <a:t> </a:t>
            </a:r>
            <a:r>
              <a:rPr lang="en-US" dirty="0"/>
              <a:t>– uses the XODR MATLAB structure to plot a quasi-realistic view of the road geometry</a:t>
            </a:r>
          </a:p>
          <a:p>
            <a:pPr lvl="1"/>
            <a:r>
              <a:rPr lang="en-US" dirty="0"/>
              <a:t>Accepts a complete XODR MATLAB structure and creates the plot, returning a handle to the plot figure window</a:t>
            </a:r>
          </a:p>
          <a:p>
            <a:pPr lvl="1"/>
            <a:r>
              <a:rPr lang="en-US" dirty="0"/>
              <a:t>Assumes: </a:t>
            </a:r>
          </a:p>
          <a:p>
            <a:pPr lvl="2"/>
            <a:r>
              <a:rPr lang="en-US" dirty="0"/>
              <a:t>the center lane should be marked with double yellow</a:t>
            </a:r>
          </a:p>
          <a:p>
            <a:pPr lvl="2"/>
            <a:r>
              <a:rPr lang="en-US" dirty="0"/>
              <a:t>the extreme outer lane is the shoulder and the bounding line is the outer road (shoulder) edge</a:t>
            </a:r>
          </a:p>
          <a:p>
            <a:pPr lvl="2"/>
            <a:r>
              <a:rPr lang="en-US" dirty="0"/>
              <a:t>the boundary of the lane just to the inside of the shoulder defines the driving boundary of the road and should be marked with a solid white line</a:t>
            </a:r>
          </a:p>
          <a:p>
            <a:pPr lvl="2"/>
            <a:r>
              <a:rPr lang="en-US" dirty="0"/>
              <a:t>all lanes between the driving boundary and the center lane should be marked with dashed white lines</a:t>
            </a:r>
          </a:p>
          <a:p>
            <a:pPr lvl="1"/>
            <a:r>
              <a:rPr lang="en-US" dirty="0"/>
              <a:t>Uses </a:t>
            </a:r>
            <a:r>
              <a:rPr lang="en-US" b="1" dirty="0" err="1"/>
              <a:t>fcn_ParseXODR_extractLaneGeometry</a:t>
            </a:r>
            <a:r>
              <a:rPr lang="en-US" b="1" dirty="0"/>
              <a:t> </a:t>
            </a:r>
            <a:r>
              <a:rPr lang="en-US" dirty="0"/>
              <a:t>to pull out the lane boundaries in (</a:t>
            </a:r>
            <a:r>
              <a:rPr lang="en-US" dirty="0" err="1"/>
              <a:t>s,t</a:t>
            </a:r>
            <a:r>
              <a:rPr lang="en-US" dirty="0"/>
              <a:t>) coordinates</a:t>
            </a:r>
          </a:p>
          <a:p>
            <a:pPr lvl="1"/>
            <a:r>
              <a:rPr lang="en-US" dirty="0"/>
              <a:t>Uses </a:t>
            </a:r>
            <a:r>
              <a:rPr lang="en-US" b="1" dirty="0" err="1"/>
              <a:t>fcn_RoadSeg_findXYfromSTandODRRoad</a:t>
            </a:r>
            <a:r>
              <a:rPr lang="en-US" b="1" dirty="0"/>
              <a:t> </a:t>
            </a:r>
            <a:r>
              <a:rPr lang="en-US" dirty="0"/>
              <a:t>to convert the lane boundaries into (E,N) coordinates</a:t>
            </a:r>
          </a:p>
          <a:p>
            <a:pPr lvl="1"/>
            <a:r>
              <a:rPr lang="en-US" dirty="0"/>
              <a:t>The remainder of the function code creates the individual plotting elements.</a:t>
            </a:r>
          </a:p>
          <a:p>
            <a:pPr lvl="1"/>
            <a:r>
              <a:rPr lang="en-US" b="1" dirty="0"/>
              <a:t>Note:</a:t>
            </a:r>
            <a:r>
              <a:rPr lang="en-US" dirty="0"/>
              <a:t> Before plotting any lane lines, the road surface is plotted with a MATLAB patch using the identified left and right extents of the road found from the extremes of the lane boundaries. This requires the lanes to be extracted from each of the road elements in sequence. The lane markings are then extracted a second time and plotted over the top of all of the road surface elements. This approach is not computationally efficient, but solves the problem of having road surface plotted on top of previously plotted lane markings and is simpler than keeping all of the lane boundaries in memory for plotting lane markers after previously reading them in to plot the road surface.</a:t>
            </a:r>
          </a:p>
          <a:p>
            <a:pPr lvl="1"/>
            <a:endParaRPr lang="en-US" dirty="0"/>
          </a:p>
          <a:p>
            <a:pPr lvl="2"/>
            <a:endParaRPr lang="en-US" dirty="0"/>
          </a:p>
        </p:txBody>
      </p:sp>
    </p:spTree>
    <p:extLst>
      <p:ext uri="{BB962C8B-B14F-4D97-AF65-F5344CB8AC3E}">
        <p14:creationId xmlns:p14="http://schemas.microsoft.com/office/powerpoint/2010/main" val="2576882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7C74-BBCA-5D46-9E77-0CAEBC26C96E}"/>
              </a:ext>
            </a:extLst>
          </p:cNvPr>
          <p:cNvSpPr>
            <a:spLocks noGrp="1"/>
          </p:cNvSpPr>
          <p:nvPr>
            <p:ph type="title"/>
          </p:nvPr>
        </p:nvSpPr>
        <p:spPr/>
        <p:txBody>
          <a:bodyPr/>
          <a:lstStyle/>
          <a:p>
            <a:r>
              <a:rPr lang="en-US" dirty="0"/>
              <a:t>Project management notes</a:t>
            </a:r>
          </a:p>
        </p:txBody>
      </p:sp>
      <p:sp>
        <p:nvSpPr>
          <p:cNvPr id="3" name="Text Placeholder 2">
            <a:extLst>
              <a:ext uri="{FF2B5EF4-FFF2-40B4-BE49-F238E27FC236}">
                <a16:creationId xmlns:a16="http://schemas.microsoft.com/office/drawing/2014/main" id="{6A88B60D-4CB4-1743-A65D-4166AF102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24727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B524-79FB-1D47-A0F5-0A24C68A2470}"/>
              </a:ext>
            </a:extLst>
          </p:cNvPr>
          <p:cNvSpPr>
            <a:spLocks noGrp="1"/>
          </p:cNvSpPr>
          <p:nvPr>
            <p:ph type="title"/>
          </p:nvPr>
        </p:nvSpPr>
        <p:spPr>
          <a:xfrm>
            <a:off x="0" y="1"/>
            <a:ext cx="12192000" cy="914400"/>
          </a:xfrm>
        </p:spPr>
        <p:txBody>
          <a:bodyPr/>
          <a:lstStyle/>
          <a:p>
            <a:r>
              <a:rPr lang="en-US" dirty="0"/>
              <a:t>Next steps</a:t>
            </a:r>
          </a:p>
        </p:txBody>
      </p:sp>
      <p:sp>
        <p:nvSpPr>
          <p:cNvPr id="3" name="Content Placeholder 2">
            <a:extLst>
              <a:ext uri="{FF2B5EF4-FFF2-40B4-BE49-F238E27FC236}">
                <a16:creationId xmlns:a16="http://schemas.microsoft.com/office/drawing/2014/main" id="{6B9ABB34-818C-EB4D-BFD4-C2023DBC791F}"/>
              </a:ext>
            </a:extLst>
          </p:cNvPr>
          <p:cNvSpPr>
            <a:spLocks noGrp="1"/>
          </p:cNvSpPr>
          <p:nvPr>
            <p:ph idx="1"/>
          </p:nvPr>
        </p:nvSpPr>
        <p:spPr>
          <a:xfrm>
            <a:off x="262002" y="1136692"/>
            <a:ext cx="11725405" cy="5552207"/>
          </a:xfrm>
        </p:spPr>
        <p:txBody>
          <a:bodyPr>
            <a:normAutofit fontScale="92500" lnSpcReduction="20000"/>
          </a:bodyPr>
          <a:lstStyle/>
          <a:p>
            <a:r>
              <a:rPr lang="en-US" dirty="0"/>
              <a:t>There are numerous aspects of </a:t>
            </a:r>
            <a:r>
              <a:rPr lang="en-US" dirty="0" err="1"/>
              <a:t>OpenDRIVE</a:t>
            </a:r>
            <a:r>
              <a:rPr lang="en-US" dirty="0"/>
              <a:t> that are not currently included in the code. Some of these should probably be implemented:</a:t>
            </a:r>
          </a:p>
          <a:p>
            <a:pPr lvl="1"/>
            <a:r>
              <a:rPr lang="en-US" dirty="0"/>
              <a:t>Cubic polynomial road geometry (deprecated) or parametric polynomial geometry</a:t>
            </a:r>
          </a:p>
          <a:p>
            <a:pPr lvl="1"/>
            <a:r>
              <a:rPr lang="en-US" dirty="0"/>
              <a:t>Road markings -&gt; reading from a file and plotting (harder) as well as writing (easy in manual construction)</a:t>
            </a:r>
          </a:p>
          <a:p>
            <a:pPr lvl="1"/>
            <a:r>
              <a:rPr lang="en-US" dirty="0"/>
              <a:t>Lane border elements (different than widths)</a:t>
            </a:r>
          </a:p>
          <a:p>
            <a:pPr lvl="1"/>
            <a:r>
              <a:rPr lang="en-US" dirty="0"/>
              <a:t>Road linkages and junctions</a:t>
            </a:r>
          </a:p>
          <a:p>
            <a:pPr lvl="2"/>
            <a:r>
              <a:rPr lang="en-US" dirty="0"/>
              <a:t>Plotting center lines with specified road markings will help with better realism in junctions</a:t>
            </a:r>
          </a:p>
          <a:p>
            <a:r>
              <a:rPr lang="en-US" dirty="0"/>
              <a:t>Function </a:t>
            </a:r>
            <a:r>
              <a:rPr lang="en-US" dirty="0" err="1"/>
              <a:t>fcn_RoadSeg_XODRSegmentChecks</a:t>
            </a:r>
            <a:r>
              <a:rPr lang="en-US" dirty="0"/>
              <a:t> is a bit limited. There are numerous additional checks that can (should?) be added or modified:</a:t>
            </a:r>
          </a:p>
          <a:p>
            <a:pPr lvl="1"/>
            <a:r>
              <a:rPr lang="en-US" dirty="0"/>
              <a:t>Lane linkage checks (predecessor tags present for all but first lane section)</a:t>
            </a:r>
          </a:p>
          <a:p>
            <a:pPr lvl="1"/>
            <a:r>
              <a:rPr lang="en-US" dirty="0"/>
              <a:t>Lane offset continuity check</a:t>
            </a:r>
          </a:p>
          <a:p>
            <a:pPr lvl="1"/>
            <a:r>
              <a:rPr lang="en-US" dirty="0"/>
              <a:t>Lane width continuity check</a:t>
            </a:r>
          </a:p>
          <a:p>
            <a:pPr lvl="1"/>
            <a:r>
              <a:rPr lang="en-US" dirty="0"/>
              <a:t>Degenerate object vertices (</a:t>
            </a:r>
            <a:r>
              <a:rPr lang="en-US" dirty="0" err="1"/>
              <a:t>cornerLocal</a:t>
            </a:r>
            <a:r>
              <a:rPr lang="en-US" dirty="0"/>
              <a:t> or </a:t>
            </a:r>
            <a:r>
              <a:rPr lang="en-US" dirty="0" err="1"/>
              <a:t>cornerRoad</a:t>
            </a:r>
            <a:r>
              <a:rPr lang="en-US" dirty="0"/>
              <a:t>) check</a:t>
            </a:r>
          </a:p>
          <a:p>
            <a:pPr lvl="1"/>
            <a:r>
              <a:rPr lang="en-US" dirty="0"/>
              <a:t>Ability to include lane widths in the bounding box check (this is technically a bug)</a:t>
            </a:r>
          </a:p>
          <a:p>
            <a:r>
              <a:rPr lang="en-US" dirty="0"/>
              <a:t>Testing, testing, testing!</a:t>
            </a:r>
          </a:p>
          <a:p>
            <a:pPr lvl="1"/>
            <a:r>
              <a:rPr lang="en-US" dirty="0"/>
              <a:t>No formalized testing of this code has been done. </a:t>
            </a:r>
          </a:p>
        </p:txBody>
      </p:sp>
    </p:spTree>
    <p:extLst>
      <p:ext uri="{BB962C8B-B14F-4D97-AF65-F5344CB8AC3E}">
        <p14:creationId xmlns:p14="http://schemas.microsoft.com/office/powerpoint/2010/main" val="2125673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8459-C0CB-78C6-0FB4-6374ADCE56CA}"/>
              </a:ext>
            </a:extLst>
          </p:cNvPr>
          <p:cNvSpPr>
            <a:spLocks noGrp="1"/>
          </p:cNvSpPr>
          <p:nvPr>
            <p:ph type="title"/>
          </p:nvPr>
        </p:nvSpPr>
        <p:spPr/>
        <p:txBody>
          <a:bodyPr>
            <a:normAutofit fontScale="90000"/>
          </a:bodyPr>
          <a:lstStyle/>
          <a:p>
            <a:r>
              <a:rPr lang="en-US" dirty="0"/>
              <a:t>The following slides explain how a simple road defined in a xodr file is represented in a MATLAB struct. </a:t>
            </a:r>
          </a:p>
        </p:txBody>
      </p:sp>
      <p:sp>
        <p:nvSpPr>
          <p:cNvPr id="3" name="Content Placeholder 2">
            <a:extLst>
              <a:ext uri="{FF2B5EF4-FFF2-40B4-BE49-F238E27FC236}">
                <a16:creationId xmlns:a16="http://schemas.microsoft.com/office/drawing/2014/main" id="{B4A6CC1E-1CEA-B3DE-65FC-29A5C47ECBBC}"/>
              </a:ext>
            </a:extLst>
          </p:cNvPr>
          <p:cNvSpPr>
            <a:spLocks noGrp="1"/>
          </p:cNvSpPr>
          <p:nvPr>
            <p:ph idx="1"/>
          </p:nvPr>
        </p:nvSpPr>
        <p:spPr/>
        <p:txBody>
          <a:bodyPr/>
          <a:lstStyle/>
          <a:p>
            <a:r>
              <a:rPr lang="en-US" dirty="0"/>
              <a:t>The example in this presentation is a one lane, one way, no shoulder straight road. See </a:t>
            </a:r>
            <a:r>
              <a:rPr lang="en-US" sz="2000" dirty="0">
                <a:hlinkClick r:id="rId2"/>
              </a:rPr>
              <a:t>https://github.com/ivsg-psu/PathPlanning_MapTools_ParseXODR/blob/main/Data/XODRExport/XODRExport/MATLAB/01CreatedInMATLAB/testXODR_23-03-21T15-02-19_100mLine_oneLane_noShoulder.xodr</a:t>
            </a:r>
            <a:endParaRPr lang="en-US" sz="2000" dirty="0"/>
          </a:p>
          <a:p>
            <a:r>
              <a:rPr lang="en-US" sz="2000" dirty="0"/>
              <a:t>Example MATLAB struct can </a:t>
            </a:r>
            <a:r>
              <a:rPr lang="en-US" sz="2000"/>
              <a:t>be found here: https://github.com/ivsg-psu/PathPlanning_MapTools_ParseXODR/tree/main/Data/MatlabStructForTestingSimpleRoads</a:t>
            </a:r>
            <a:endParaRPr lang="en-US" dirty="0"/>
          </a:p>
        </p:txBody>
      </p:sp>
    </p:spTree>
    <p:extLst>
      <p:ext uri="{BB962C8B-B14F-4D97-AF65-F5344CB8AC3E}">
        <p14:creationId xmlns:p14="http://schemas.microsoft.com/office/powerpoint/2010/main" val="1849428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82F7-6956-C474-3CA5-F491A29102C9}"/>
              </a:ext>
            </a:extLst>
          </p:cNvPr>
          <p:cNvSpPr>
            <a:spLocks noGrp="1"/>
          </p:cNvSpPr>
          <p:nvPr>
            <p:ph type="title"/>
          </p:nvPr>
        </p:nvSpPr>
        <p:spPr>
          <a:xfrm>
            <a:off x="0" y="612254"/>
            <a:ext cx="11762508" cy="1325563"/>
          </a:xfrm>
        </p:spPr>
        <p:txBody>
          <a:bodyPr>
            <a:noAutofit/>
          </a:bodyPr>
          <a:lstStyle/>
          <a:p>
            <a:r>
              <a:rPr lang="en-US" sz="3000" dirty="0">
                <a:latin typeface="+mn-lt"/>
                <a:ea typeface="+mn-ea"/>
                <a:cs typeface="+mn-cs"/>
              </a:rPr>
              <a:t>The example files used in this document can be found at https://github.com/ivsg-psu/PathPlanning_MapTools_ParseXODR/blob/main/Data/XODRExport/XODRExport/RR/02ExportedFromScene/RR_Junction_highwayPassing.xodr</a:t>
            </a:r>
          </a:p>
        </p:txBody>
      </p:sp>
      <p:sp>
        <p:nvSpPr>
          <p:cNvPr id="5" name="TextBox 4">
            <a:extLst>
              <a:ext uri="{FF2B5EF4-FFF2-40B4-BE49-F238E27FC236}">
                <a16:creationId xmlns:a16="http://schemas.microsoft.com/office/drawing/2014/main" id="{B3971F85-90DA-F9EF-5372-E6D2E13D0B6B}"/>
              </a:ext>
            </a:extLst>
          </p:cNvPr>
          <p:cNvSpPr txBox="1"/>
          <p:nvPr/>
        </p:nvSpPr>
        <p:spPr>
          <a:xfrm>
            <a:off x="0" y="2589567"/>
            <a:ext cx="11478491" cy="1477328"/>
          </a:xfrm>
          <a:prstGeom prst="rect">
            <a:avLst/>
          </a:prstGeom>
          <a:noFill/>
        </p:spPr>
        <p:txBody>
          <a:bodyPr wrap="square" rtlCol="0">
            <a:spAutoFit/>
          </a:bodyPr>
          <a:lstStyle/>
          <a:p>
            <a:r>
              <a:rPr lang="en-US" sz="3000" dirty="0"/>
              <a:t>For a complete explanation of lane properties, please see https://www.asam.net/index.php?eID=dumpFile&amp;t=f&amp;f=3495&amp;token=56b15ffd9dfe23ad8f759523c806fc1f1a90a0e8#_lane_properties </a:t>
            </a:r>
          </a:p>
        </p:txBody>
      </p:sp>
      <p:sp>
        <p:nvSpPr>
          <p:cNvPr id="3" name="TextBox 2">
            <a:extLst>
              <a:ext uri="{FF2B5EF4-FFF2-40B4-BE49-F238E27FC236}">
                <a16:creationId xmlns:a16="http://schemas.microsoft.com/office/drawing/2014/main" id="{35C76592-88A8-F666-7A18-CFC1F15E7594}"/>
              </a:ext>
            </a:extLst>
          </p:cNvPr>
          <p:cNvSpPr txBox="1"/>
          <p:nvPr/>
        </p:nvSpPr>
        <p:spPr>
          <a:xfrm>
            <a:off x="93945" y="4684734"/>
            <a:ext cx="11880937" cy="553998"/>
          </a:xfrm>
          <a:prstGeom prst="rect">
            <a:avLst/>
          </a:prstGeom>
          <a:noFill/>
        </p:spPr>
        <p:txBody>
          <a:bodyPr wrap="square" rtlCol="0">
            <a:spAutoFit/>
          </a:bodyPr>
          <a:lstStyle/>
          <a:p>
            <a:r>
              <a:rPr lang="en-US" sz="3000" dirty="0"/>
              <a:t>Open source xodr viewer can be found at: https://odrviewer.io/</a:t>
            </a:r>
          </a:p>
        </p:txBody>
      </p:sp>
    </p:spTree>
    <p:extLst>
      <p:ext uri="{BB962C8B-B14F-4D97-AF65-F5344CB8AC3E}">
        <p14:creationId xmlns:p14="http://schemas.microsoft.com/office/powerpoint/2010/main" val="3581223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049-8234-A57F-8D75-79053AF911A6}"/>
              </a:ext>
            </a:extLst>
          </p:cNvPr>
          <p:cNvSpPr>
            <a:spLocks noGrp="1"/>
          </p:cNvSpPr>
          <p:nvPr>
            <p:ph type="title"/>
          </p:nvPr>
        </p:nvSpPr>
        <p:spPr>
          <a:xfrm>
            <a:off x="62344" y="88034"/>
            <a:ext cx="11637819" cy="1325563"/>
          </a:xfrm>
        </p:spPr>
        <p:txBody>
          <a:bodyPr>
            <a:normAutofit fontScale="90000"/>
          </a:bodyPr>
          <a:lstStyle/>
          <a:p>
            <a:r>
              <a:rPr lang="en-US" dirty="0"/>
              <a:t>Why we need clear definitions of lane properties? Because this is required to generate HD maps from mapping data </a:t>
            </a:r>
            <a:r>
              <a:rPr lang="en-US"/>
              <a:t>in an </a:t>
            </a:r>
            <a:r>
              <a:rPr lang="en-US" dirty="0"/>
              <a:t>automatic way!</a:t>
            </a:r>
          </a:p>
        </p:txBody>
      </p:sp>
      <p:pic>
        <p:nvPicPr>
          <p:cNvPr id="1026" name="Picture 2" descr="A diagram of a diagram&#10;&#10;Description automatically generated">
            <a:extLst>
              <a:ext uri="{FF2B5EF4-FFF2-40B4-BE49-F238E27FC236}">
                <a16:creationId xmlns:a16="http://schemas.microsoft.com/office/drawing/2014/main" id="{0E46430A-BA92-C53A-DB43-6A35B28F6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 y="2210931"/>
            <a:ext cx="11277600" cy="24361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5A4FF0-6C6F-5FC7-FD89-6BA4DA33F98A}"/>
              </a:ext>
            </a:extLst>
          </p:cNvPr>
          <p:cNvSpPr/>
          <p:nvPr/>
        </p:nvSpPr>
        <p:spPr>
          <a:xfrm>
            <a:off x="9531927" y="2660073"/>
            <a:ext cx="734291" cy="6996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90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73F9-82E9-0701-E05A-583D7CA44D43}"/>
              </a:ext>
            </a:extLst>
          </p:cNvPr>
          <p:cNvSpPr>
            <a:spLocks noGrp="1"/>
          </p:cNvSpPr>
          <p:nvPr>
            <p:ph type="title"/>
          </p:nvPr>
        </p:nvSpPr>
        <p:spPr>
          <a:xfrm>
            <a:off x="110837" y="434399"/>
            <a:ext cx="10515600" cy="1325563"/>
          </a:xfrm>
        </p:spPr>
        <p:txBody>
          <a:bodyPr>
            <a:normAutofit fontScale="90000"/>
          </a:bodyPr>
          <a:lstStyle/>
          <a:p>
            <a:r>
              <a:rPr lang="en-US" dirty="0"/>
              <a:t>This document explains the properties to describe a lane based on ASAM </a:t>
            </a:r>
            <a:r>
              <a:rPr lang="en-US" dirty="0" err="1"/>
              <a:t>OpenDrive</a:t>
            </a:r>
            <a:r>
              <a:rPr lang="en-US" dirty="0"/>
              <a:t> 1.6. A simple example of an intersection formed by two straight roads is used. </a:t>
            </a:r>
          </a:p>
        </p:txBody>
      </p:sp>
      <p:pic>
        <p:nvPicPr>
          <p:cNvPr id="4" name="Picture 3">
            <a:extLst>
              <a:ext uri="{FF2B5EF4-FFF2-40B4-BE49-F238E27FC236}">
                <a16:creationId xmlns:a16="http://schemas.microsoft.com/office/drawing/2014/main" id="{ACC78C0A-5901-F300-BCA1-30F23EC55CBE}"/>
              </a:ext>
            </a:extLst>
          </p:cNvPr>
          <p:cNvPicPr>
            <a:picLocks noChangeAspect="1"/>
          </p:cNvPicPr>
          <p:nvPr/>
        </p:nvPicPr>
        <p:blipFill>
          <a:blip r:embed="rId2"/>
          <a:stretch>
            <a:fillRect/>
          </a:stretch>
        </p:blipFill>
        <p:spPr>
          <a:xfrm>
            <a:off x="2667000" y="2286000"/>
            <a:ext cx="6716114" cy="3574473"/>
          </a:xfrm>
          <a:prstGeom prst="rect">
            <a:avLst/>
          </a:prstGeom>
        </p:spPr>
      </p:pic>
    </p:spTree>
    <p:extLst>
      <p:ext uri="{BB962C8B-B14F-4D97-AF65-F5344CB8AC3E}">
        <p14:creationId xmlns:p14="http://schemas.microsoft.com/office/powerpoint/2010/main" val="501100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CC39-D312-84D2-753B-33C2B8AA3F9E}"/>
              </a:ext>
            </a:extLst>
          </p:cNvPr>
          <p:cNvSpPr>
            <a:spLocks noGrp="1"/>
          </p:cNvSpPr>
          <p:nvPr>
            <p:ph type="title"/>
          </p:nvPr>
        </p:nvSpPr>
        <p:spPr>
          <a:xfrm>
            <a:off x="207818" y="159328"/>
            <a:ext cx="11215254" cy="1325563"/>
          </a:xfrm>
        </p:spPr>
        <p:txBody>
          <a:bodyPr>
            <a:normAutofit/>
          </a:bodyPr>
          <a:lstStyle/>
          <a:p>
            <a:r>
              <a:rPr lang="en-US" dirty="0"/>
              <a:t>Lane 1 of road 0 is used as an example to explain the lane properties. </a:t>
            </a:r>
          </a:p>
        </p:txBody>
      </p:sp>
      <p:pic>
        <p:nvPicPr>
          <p:cNvPr id="5" name="Picture 4">
            <a:extLst>
              <a:ext uri="{FF2B5EF4-FFF2-40B4-BE49-F238E27FC236}">
                <a16:creationId xmlns:a16="http://schemas.microsoft.com/office/drawing/2014/main" id="{3CBC9B2A-0A8A-71AC-2F59-33645D91848B}"/>
              </a:ext>
            </a:extLst>
          </p:cNvPr>
          <p:cNvPicPr>
            <a:picLocks noChangeAspect="1"/>
          </p:cNvPicPr>
          <p:nvPr/>
        </p:nvPicPr>
        <p:blipFill>
          <a:blip r:embed="rId2"/>
          <a:stretch>
            <a:fillRect/>
          </a:stretch>
        </p:blipFill>
        <p:spPr>
          <a:xfrm>
            <a:off x="118476" y="2205986"/>
            <a:ext cx="5839691" cy="1872125"/>
          </a:xfrm>
          <a:prstGeom prst="rect">
            <a:avLst/>
          </a:prstGeom>
        </p:spPr>
      </p:pic>
      <p:pic>
        <p:nvPicPr>
          <p:cNvPr id="3" name="Picture 2">
            <a:extLst>
              <a:ext uri="{FF2B5EF4-FFF2-40B4-BE49-F238E27FC236}">
                <a16:creationId xmlns:a16="http://schemas.microsoft.com/office/drawing/2014/main" id="{CAE358E1-B58F-96D4-F9A5-DC858904CAF9}"/>
              </a:ext>
            </a:extLst>
          </p:cNvPr>
          <p:cNvPicPr>
            <a:picLocks noChangeAspect="1"/>
          </p:cNvPicPr>
          <p:nvPr/>
        </p:nvPicPr>
        <p:blipFill>
          <a:blip r:embed="rId3"/>
          <a:stretch>
            <a:fillRect/>
          </a:stretch>
        </p:blipFill>
        <p:spPr>
          <a:xfrm>
            <a:off x="6233834" y="1730460"/>
            <a:ext cx="5558563" cy="3187904"/>
          </a:xfrm>
          <a:prstGeom prst="rect">
            <a:avLst/>
          </a:prstGeom>
        </p:spPr>
      </p:pic>
      <p:sp>
        <p:nvSpPr>
          <p:cNvPr id="4" name="TextBox 3">
            <a:extLst>
              <a:ext uri="{FF2B5EF4-FFF2-40B4-BE49-F238E27FC236}">
                <a16:creationId xmlns:a16="http://schemas.microsoft.com/office/drawing/2014/main" id="{E1CB83BB-C4AB-169F-5706-D5BCB1CAD210}"/>
              </a:ext>
            </a:extLst>
          </p:cNvPr>
          <p:cNvSpPr txBox="1"/>
          <p:nvPr/>
        </p:nvSpPr>
        <p:spPr>
          <a:xfrm>
            <a:off x="1115291" y="4329545"/>
            <a:ext cx="4059382" cy="369332"/>
          </a:xfrm>
          <a:prstGeom prst="rect">
            <a:avLst/>
          </a:prstGeom>
          <a:noFill/>
        </p:spPr>
        <p:txBody>
          <a:bodyPr wrap="square" rtlCol="0">
            <a:spAutoFit/>
          </a:bodyPr>
          <a:lstStyle/>
          <a:p>
            <a:r>
              <a:rPr lang="en-US" dirty="0"/>
              <a:t>Definition in xodr </a:t>
            </a:r>
          </a:p>
        </p:txBody>
      </p:sp>
      <p:sp>
        <p:nvSpPr>
          <p:cNvPr id="6" name="TextBox 5">
            <a:extLst>
              <a:ext uri="{FF2B5EF4-FFF2-40B4-BE49-F238E27FC236}">
                <a16:creationId xmlns:a16="http://schemas.microsoft.com/office/drawing/2014/main" id="{15402C76-6EE0-CD76-173A-E8288A09E3F4}"/>
              </a:ext>
            </a:extLst>
          </p:cNvPr>
          <p:cNvSpPr txBox="1"/>
          <p:nvPr/>
        </p:nvSpPr>
        <p:spPr>
          <a:xfrm>
            <a:off x="8063346" y="5060023"/>
            <a:ext cx="4059382" cy="369332"/>
          </a:xfrm>
          <a:prstGeom prst="rect">
            <a:avLst/>
          </a:prstGeom>
          <a:noFill/>
        </p:spPr>
        <p:txBody>
          <a:bodyPr wrap="square" rtlCol="0">
            <a:spAutoFit/>
          </a:bodyPr>
          <a:lstStyle/>
          <a:p>
            <a:r>
              <a:rPr lang="en-US" dirty="0"/>
              <a:t>Visual in xodr viewer </a:t>
            </a:r>
          </a:p>
        </p:txBody>
      </p:sp>
    </p:spTree>
    <p:extLst>
      <p:ext uri="{BB962C8B-B14F-4D97-AF65-F5344CB8AC3E}">
        <p14:creationId xmlns:p14="http://schemas.microsoft.com/office/powerpoint/2010/main" val="3182838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1. Lane offset is described.</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313709"/>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518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90054" y="76199"/>
            <a:ext cx="10515600" cy="665452"/>
          </a:xfrm>
        </p:spPr>
        <p:txBody>
          <a:bodyPr>
            <a:normAutofit/>
          </a:bodyPr>
          <a:lstStyle/>
          <a:p>
            <a:r>
              <a:rPr lang="en-US" sz="3600" dirty="0"/>
              <a:t>The attributes of lane offset are described below. </a:t>
            </a:r>
          </a:p>
        </p:txBody>
      </p:sp>
      <p:pic>
        <p:nvPicPr>
          <p:cNvPr id="3" name="Picture 2">
            <a:extLst>
              <a:ext uri="{FF2B5EF4-FFF2-40B4-BE49-F238E27FC236}">
                <a16:creationId xmlns:a16="http://schemas.microsoft.com/office/drawing/2014/main" id="{ACC36DEB-5F3C-00C1-F8FF-8542D7C82051}"/>
              </a:ext>
            </a:extLst>
          </p:cNvPr>
          <p:cNvPicPr>
            <a:picLocks noChangeAspect="1"/>
          </p:cNvPicPr>
          <p:nvPr/>
        </p:nvPicPr>
        <p:blipFill>
          <a:blip r:embed="rId2"/>
          <a:stretch>
            <a:fillRect/>
          </a:stretch>
        </p:blipFill>
        <p:spPr>
          <a:xfrm>
            <a:off x="3413491" y="741651"/>
            <a:ext cx="4886083" cy="6012873"/>
          </a:xfrm>
          <a:prstGeom prst="rect">
            <a:avLst/>
          </a:prstGeom>
        </p:spPr>
      </p:pic>
      <p:sp>
        <p:nvSpPr>
          <p:cNvPr id="4" name="Arrow: Right 3">
            <a:extLst>
              <a:ext uri="{FF2B5EF4-FFF2-40B4-BE49-F238E27FC236}">
                <a16:creationId xmlns:a16="http://schemas.microsoft.com/office/drawing/2014/main" id="{EF3AAF02-8D9C-4CFD-8D42-ADEE292A7D25}"/>
              </a:ext>
            </a:extLst>
          </p:cNvPr>
          <p:cNvSpPr/>
          <p:nvPr/>
        </p:nvSpPr>
        <p:spPr>
          <a:xfrm>
            <a:off x="2295524" y="3157537"/>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7BE04F-E585-4C64-8BD7-F634952DB4EB}"/>
              </a:ext>
            </a:extLst>
          </p:cNvPr>
          <p:cNvSpPr txBox="1"/>
          <p:nvPr/>
        </p:nvSpPr>
        <p:spPr>
          <a:xfrm>
            <a:off x="733425" y="2066925"/>
            <a:ext cx="1562099" cy="4247317"/>
          </a:xfrm>
          <a:prstGeom prst="rect">
            <a:avLst/>
          </a:prstGeom>
          <a:noFill/>
        </p:spPr>
        <p:txBody>
          <a:bodyPr wrap="square" rtlCol="0">
            <a:spAutoFit/>
          </a:bodyPr>
          <a:lstStyle/>
          <a:p>
            <a:r>
              <a:rPr lang="en-US" dirty="0"/>
              <a:t>The lanes are constructed as polynomials, usually. This is NOT how the mapping process is done, so we use fitting tools to convert actual field datapoints into polynomials.</a:t>
            </a:r>
          </a:p>
        </p:txBody>
      </p:sp>
    </p:spTree>
    <p:extLst>
      <p:ext uri="{BB962C8B-B14F-4D97-AF65-F5344CB8AC3E}">
        <p14:creationId xmlns:p14="http://schemas.microsoft.com/office/powerpoint/2010/main" val="1187776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0540-7B13-4812-9B9B-DA5FCB16E062}"/>
              </a:ext>
            </a:extLst>
          </p:cNvPr>
          <p:cNvSpPr>
            <a:spLocks noGrp="1"/>
          </p:cNvSpPr>
          <p:nvPr>
            <p:ph type="title"/>
          </p:nvPr>
        </p:nvSpPr>
        <p:spPr>
          <a:xfrm>
            <a:off x="110836" y="214744"/>
            <a:ext cx="10515600" cy="728662"/>
          </a:xfrm>
        </p:spPr>
        <p:txBody>
          <a:bodyPr>
            <a:normAutofit fontScale="90000"/>
          </a:bodyPr>
          <a:lstStyle/>
          <a:p>
            <a:r>
              <a:rPr lang="en-US" dirty="0"/>
              <a:t>An example of lane offset is below. A lane offset is added at s = 75. </a:t>
            </a:r>
          </a:p>
        </p:txBody>
      </p:sp>
      <p:pic>
        <p:nvPicPr>
          <p:cNvPr id="4" name="Picture 3">
            <a:extLst>
              <a:ext uri="{FF2B5EF4-FFF2-40B4-BE49-F238E27FC236}">
                <a16:creationId xmlns:a16="http://schemas.microsoft.com/office/drawing/2014/main" id="{EBF2706C-C8DA-4017-8A33-8016C6E90F7A}"/>
              </a:ext>
            </a:extLst>
          </p:cNvPr>
          <p:cNvPicPr>
            <a:picLocks noChangeAspect="1"/>
          </p:cNvPicPr>
          <p:nvPr/>
        </p:nvPicPr>
        <p:blipFill>
          <a:blip r:embed="rId2"/>
          <a:stretch>
            <a:fillRect/>
          </a:stretch>
        </p:blipFill>
        <p:spPr>
          <a:xfrm>
            <a:off x="2156981" y="1248449"/>
            <a:ext cx="6945456" cy="653539"/>
          </a:xfrm>
          <a:prstGeom prst="rect">
            <a:avLst/>
          </a:prstGeom>
        </p:spPr>
      </p:pic>
      <p:pic>
        <p:nvPicPr>
          <p:cNvPr id="5" name="Picture 4">
            <a:extLst>
              <a:ext uri="{FF2B5EF4-FFF2-40B4-BE49-F238E27FC236}">
                <a16:creationId xmlns:a16="http://schemas.microsoft.com/office/drawing/2014/main" id="{9D441E87-7299-92BD-ECE7-73702853753D}"/>
              </a:ext>
            </a:extLst>
          </p:cNvPr>
          <p:cNvPicPr>
            <a:picLocks noChangeAspect="1"/>
          </p:cNvPicPr>
          <p:nvPr/>
        </p:nvPicPr>
        <p:blipFill rotWithShape="1">
          <a:blip r:embed="rId3"/>
          <a:srcRect r="11294"/>
          <a:stretch/>
        </p:blipFill>
        <p:spPr>
          <a:xfrm>
            <a:off x="810491" y="3006045"/>
            <a:ext cx="4461164" cy="908379"/>
          </a:xfrm>
          <a:prstGeom prst="rect">
            <a:avLst/>
          </a:prstGeom>
        </p:spPr>
      </p:pic>
      <p:pic>
        <p:nvPicPr>
          <p:cNvPr id="6" name="Picture 5">
            <a:extLst>
              <a:ext uri="{FF2B5EF4-FFF2-40B4-BE49-F238E27FC236}">
                <a16:creationId xmlns:a16="http://schemas.microsoft.com/office/drawing/2014/main" id="{4356C180-9156-A59E-CABD-85FED96814BA}"/>
              </a:ext>
            </a:extLst>
          </p:cNvPr>
          <p:cNvPicPr>
            <a:picLocks noChangeAspect="1"/>
          </p:cNvPicPr>
          <p:nvPr/>
        </p:nvPicPr>
        <p:blipFill rotWithShape="1">
          <a:blip r:embed="rId4"/>
          <a:srcRect r="10925"/>
          <a:stretch/>
        </p:blipFill>
        <p:spPr>
          <a:xfrm>
            <a:off x="6809509" y="3006044"/>
            <a:ext cx="3692236" cy="908379"/>
          </a:xfrm>
          <a:prstGeom prst="rect">
            <a:avLst/>
          </a:prstGeom>
        </p:spPr>
      </p:pic>
      <p:sp>
        <p:nvSpPr>
          <p:cNvPr id="7" name="TextBox 6">
            <a:extLst>
              <a:ext uri="{FF2B5EF4-FFF2-40B4-BE49-F238E27FC236}">
                <a16:creationId xmlns:a16="http://schemas.microsoft.com/office/drawing/2014/main" id="{053A0157-95AA-5282-8347-08D69CE1C724}"/>
              </a:ext>
            </a:extLst>
          </p:cNvPr>
          <p:cNvSpPr txBox="1"/>
          <p:nvPr/>
        </p:nvSpPr>
        <p:spPr>
          <a:xfrm>
            <a:off x="2320637" y="4017819"/>
            <a:ext cx="3955473" cy="369332"/>
          </a:xfrm>
          <a:prstGeom prst="rect">
            <a:avLst/>
          </a:prstGeom>
          <a:noFill/>
        </p:spPr>
        <p:txBody>
          <a:bodyPr wrap="square" rtlCol="0">
            <a:spAutoFit/>
          </a:bodyPr>
          <a:lstStyle/>
          <a:p>
            <a:r>
              <a:rPr lang="en-US" dirty="0"/>
              <a:t>Original lane</a:t>
            </a:r>
          </a:p>
        </p:txBody>
      </p:sp>
      <p:sp>
        <p:nvSpPr>
          <p:cNvPr id="8" name="TextBox 7">
            <a:extLst>
              <a:ext uri="{FF2B5EF4-FFF2-40B4-BE49-F238E27FC236}">
                <a16:creationId xmlns:a16="http://schemas.microsoft.com/office/drawing/2014/main" id="{CE98C135-4153-4E0A-9D75-22F7370740BA}"/>
              </a:ext>
            </a:extLst>
          </p:cNvPr>
          <p:cNvSpPr txBox="1"/>
          <p:nvPr/>
        </p:nvSpPr>
        <p:spPr>
          <a:xfrm>
            <a:off x="7841674" y="4077794"/>
            <a:ext cx="3955473" cy="369332"/>
          </a:xfrm>
          <a:prstGeom prst="rect">
            <a:avLst/>
          </a:prstGeom>
          <a:noFill/>
        </p:spPr>
        <p:txBody>
          <a:bodyPr wrap="square" rtlCol="0">
            <a:spAutoFit/>
          </a:bodyPr>
          <a:lstStyle/>
          <a:p>
            <a:r>
              <a:rPr lang="en-US" dirty="0"/>
              <a:t>Modified lane</a:t>
            </a:r>
          </a:p>
        </p:txBody>
      </p:sp>
    </p:spTree>
    <p:extLst>
      <p:ext uri="{BB962C8B-B14F-4D97-AF65-F5344CB8AC3E}">
        <p14:creationId xmlns:p14="http://schemas.microsoft.com/office/powerpoint/2010/main" val="2013825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2. Lane section is described. </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486890"/>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208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0B5B-1171-2D38-69A3-A67F6AD7273B}"/>
              </a:ext>
            </a:extLst>
          </p:cNvPr>
          <p:cNvSpPr>
            <a:spLocks noGrp="1"/>
          </p:cNvSpPr>
          <p:nvPr>
            <p:ph type="title"/>
          </p:nvPr>
        </p:nvSpPr>
        <p:spPr>
          <a:xfrm>
            <a:off x="69273" y="108816"/>
            <a:ext cx="10515600" cy="1325563"/>
          </a:xfrm>
        </p:spPr>
        <p:txBody>
          <a:bodyPr/>
          <a:lstStyle/>
          <a:p>
            <a:r>
              <a:rPr lang="en-US" dirty="0"/>
              <a:t>The attributes of lane section are below.</a:t>
            </a:r>
          </a:p>
        </p:txBody>
      </p:sp>
      <p:pic>
        <p:nvPicPr>
          <p:cNvPr id="5" name="Picture 4">
            <a:extLst>
              <a:ext uri="{FF2B5EF4-FFF2-40B4-BE49-F238E27FC236}">
                <a16:creationId xmlns:a16="http://schemas.microsoft.com/office/drawing/2014/main" id="{9300438B-A611-904C-3C28-A2B2F06278E0}"/>
              </a:ext>
            </a:extLst>
          </p:cNvPr>
          <p:cNvPicPr>
            <a:picLocks noChangeAspect="1"/>
          </p:cNvPicPr>
          <p:nvPr/>
        </p:nvPicPr>
        <p:blipFill>
          <a:blip r:embed="rId2"/>
          <a:stretch>
            <a:fillRect/>
          </a:stretch>
        </p:blipFill>
        <p:spPr>
          <a:xfrm>
            <a:off x="471054" y="1128713"/>
            <a:ext cx="10534942" cy="4752542"/>
          </a:xfrm>
          <a:prstGeom prst="rect">
            <a:avLst/>
          </a:prstGeom>
        </p:spPr>
      </p:pic>
      <p:sp>
        <p:nvSpPr>
          <p:cNvPr id="4" name="Arrow: Right 3">
            <a:extLst>
              <a:ext uri="{FF2B5EF4-FFF2-40B4-BE49-F238E27FC236}">
                <a16:creationId xmlns:a16="http://schemas.microsoft.com/office/drawing/2014/main" id="{DCF0F037-C501-49AB-857D-DA699E921A89}"/>
              </a:ext>
            </a:extLst>
          </p:cNvPr>
          <p:cNvSpPr/>
          <p:nvPr/>
        </p:nvSpPr>
        <p:spPr>
          <a:xfrm rot="10800000">
            <a:off x="8353424" y="2182813"/>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7B0F3-57F3-4740-A46D-E8B2BEFA629A}"/>
              </a:ext>
            </a:extLst>
          </p:cNvPr>
          <p:cNvSpPr txBox="1"/>
          <p:nvPr/>
        </p:nvSpPr>
        <p:spPr>
          <a:xfrm>
            <a:off x="9455378" y="1128713"/>
            <a:ext cx="2500745" cy="1754326"/>
          </a:xfrm>
          <a:prstGeom prst="rect">
            <a:avLst/>
          </a:prstGeom>
          <a:solidFill>
            <a:schemeClr val="bg1"/>
          </a:solidFill>
        </p:spPr>
        <p:txBody>
          <a:bodyPr wrap="square" rtlCol="0">
            <a:spAutoFit/>
          </a:bodyPr>
          <a:lstStyle/>
          <a:p>
            <a:r>
              <a:rPr lang="en-US" dirty="0"/>
              <a:t>Lanes can be difficult to describe within construction zones, and lane ambiguity is likely to be the largest challenge for AVs</a:t>
            </a:r>
          </a:p>
        </p:txBody>
      </p:sp>
    </p:spTree>
    <p:extLst>
      <p:ext uri="{BB962C8B-B14F-4D97-AF65-F5344CB8AC3E}">
        <p14:creationId xmlns:p14="http://schemas.microsoft.com/office/powerpoint/2010/main" val="1640192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05E9-CEDA-A541-1886-B79BE06D55F6}"/>
              </a:ext>
            </a:extLst>
          </p:cNvPr>
          <p:cNvSpPr>
            <a:spLocks noGrp="1"/>
          </p:cNvSpPr>
          <p:nvPr>
            <p:ph type="title"/>
          </p:nvPr>
        </p:nvSpPr>
        <p:spPr>
          <a:xfrm>
            <a:off x="152400" y="108816"/>
            <a:ext cx="10515600" cy="1325563"/>
          </a:xfrm>
        </p:spPr>
        <p:txBody>
          <a:bodyPr>
            <a:normAutofit fontScale="90000"/>
          </a:bodyPr>
          <a:lstStyle/>
          <a:p>
            <a:r>
              <a:rPr lang="en-US" dirty="0"/>
              <a:t>The effect of “</a:t>
            </a:r>
            <a:r>
              <a:rPr lang="en-US" dirty="0" err="1"/>
              <a:t>singleSide</a:t>
            </a:r>
            <a:r>
              <a:rPr lang="en-US" dirty="0"/>
              <a:t>” attribute is not able to visualize. However, it may affect the traffic rule applying to vehicles. </a:t>
            </a:r>
          </a:p>
        </p:txBody>
      </p:sp>
      <p:pic>
        <p:nvPicPr>
          <p:cNvPr id="4" name="Picture 3">
            <a:extLst>
              <a:ext uri="{FF2B5EF4-FFF2-40B4-BE49-F238E27FC236}">
                <a16:creationId xmlns:a16="http://schemas.microsoft.com/office/drawing/2014/main" id="{BABA2C8F-8524-055F-428B-B964EA9FFA3F}"/>
              </a:ext>
            </a:extLst>
          </p:cNvPr>
          <p:cNvPicPr>
            <a:picLocks noChangeAspect="1"/>
          </p:cNvPicPr>
          <p:nvPr/>
        </p:nvPicPr>
        <p:blipFill rotWithShape="1">
          <a:blip r:embed="rId2"/>
          <a:srcRect t="9965" r="61167" b="85515"/>
          <a:stretch/>
        </p:blipFill>
        <p:spPr>
          <a:xfrm>
            <a:off x="48492" y="1981199"/>
            <a:ext cx="4641273" cy="173183"/>
          </a:xfrm>
          <a:prstGeom prst="rect">
            <a:avLst/>
          </a:prstGeom>
        </p:spPr>
      </p:pic>
      <p:pic>
        <p:nvPicPr>
          <p:cNvPr id="6" name="Picture 5">
            <a:extLst>
              <a:ext uri="{FF2B5EF4-FFF2-40B4-BE49-F238E27FC236}">
                <a16:creationId xmlns:a16="http://schemas.microsoft.com/office/drawing/2014/main" id="{E74F8487-1EE1-D845-434A-AD4D84D5FB13}"/>
              </a:ext>
            </a:extLst>
          </p:cNvPr>
          <p:cNvPicPr>
            <a:picLocks noChangeAspect="1"/>
          </p:cNvPicPr>
          <p:nvPr/>
        </p:nvPicPr>
        <p:blipFill>
          <a:blip r:embed="rId3"/>
          <a:stretch>
            <a:fillRect/>
          </a:stretch>
        </p:blipFill>
        <p:spPr>
          <a:xfrm>
            <a:off x="6211598" y="1944060"/>
            <a:ext cx="4641273" cy="224176"/>
          </a:xfrm>
          <a:prstGeom prst="rect">
            <a:avLst/>
          </a:prstGeom>
        </p:spPr>
      </p:pic>
      <p:pic>
        <p:nvPicPr>
          <p:cNvPr id="7" name="Picture 6">
            <a:extLst>
              <a:ext uri="{FF2B5EF4-FFF2-40B4-BE49-F238E27FC236}">
                <a16:creationId xmlns:a16="http://schemas.microsoft.com/office/drawing/2014/main" id="{5BBEEF5F-E246-1D07-F798-120EA678C47B}"/>
              </a:ext>
            </a:extLst>
          </p:cNvPr>
          <p:cNvPicPr>
            <a:picLocks noChangeAspect="1"/>
          </p:cNvPicPr>
          <p:nvPr/>
        </p:nvPicPr>
        <p:blipFill>
          <a:blip r:embed="rId4"/>
          <a:stretch>
            <a:fillRect/>
          </a:stretch>
        </p:blipFill>
        <p:spPr>
          <a:xfrm>
            <a:off x="152400" y="2983791"/>
            <a:ext cx="4856018" cy="597347"/>
          </a:xfrm>
          <a:prstGeom prst="rect">
            <a:avLst/>
          </a:prstGeom>
        </p:spPr>
      </p:pic>
      <p:pic>
        <p:nvPicPr>
          <p:cNvPr id="8" name="Picture 7">
            <a:extLst>
              <a:ext uri="{FF2B5EF4-FFF2-40B4-BE49-F238E27FC236}">
                <a16:creationId xmlns:a16="http://schemas.microsoft.com/office/drawing/2014/main" id="{B02EC2D6-EC4F-575E-CCD4-68B4B25CE941}"/>
              </a:ext>
            </a:extLst>
          </p:cNvPr>
          <p:cNvPicPr>
            <a:picLocks noChangeAspect="1"/>
          </p:cNvPicPr>
          <p:nvPr/>
        </p:nvPicPr>
        <p:blipFill>
          <a:blip r:embed="rId5"/>
          <a:stretch>
            <a:fillRect/>
          </a:stretch>
        </p:blipFill>
        <p:spPr>
          <a:xfrm>
            <a:off x="5978237" y="2981301"/>
            <a:ext cx="5521036" cy="599837"/>
          </a:xfrm>
          <a:prstGeom prst="rect">
            <a:avLst/>
          </a:prstGeom>
        </p:spPr>
      </p:pic>
    </p:spTree>
    <p:extLst>
      <p:ext uri="{BB962C8B-B14F-4D97-AF65-F5344CB8AC3E}">
        <p14:creationId xmlns:p14="http://schemas.microsoft.com/office/powerpoint/2010/main" val="204326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4F83-CFAC-B5BC-2482-481BE62AB606}"/>
              </a:ext>
            </a:extLst>
          </p:cNvPr>
          <p:cNvSpPr>
            <a:spLocks noGrp="1"/>
          </p:cNvSpPr>
          <p:nvPr>
            <p:ph type="title"/>
          </p:nvPr>
        </p:nvSpPr>
        <p:spPr>
          <a:xfrm>
            <a:off x="838200" y="246128"/>
            <a:ext cx="10515600" cy="1325563"/>
          </a:xfrm>
        </p:spPr>
        <p:txBody>
          <a:bodyPr>
            <a:normAutofit fontScale="90000"/>
          </a:bodyPr>
          <a:lstStyle/>
          <a:p>
            <a:r>
              <a:rPr lang="en-US" dirty="0"/>
              <a:t>The entire XODR file, wrapped by the lv1 element &lt;OpenDRIVE&gt;, corresponds to the (second) top-most struct in MATLAB.</a:t>
            </a:r>
          </a:p>
        </p:txBody>
      </p:sp>
      <p:pic>
        <p:nvPicPr>
          <p:cNvPr id="4" name="Picture 3">
            <a:extLst>
              <a:ext uri="{FF2B5EF4-FFF2-40B4-BE49-F238E27FC236}">
                <a16:creationId xmlns:a16="http://schemas.microsoft.com/office/drawing/2014/main" id="{9AC52FBC-590A-7396-5C98-D30D355D7354}"/>
              </a:ext>
            </a:extLst>
          </p:cNvPr>
          <p:cNvPicPr>
            <a:picLocks noChangeAspect="1"/>
          </p:cNvPicPr>
          <p:nvPr/>
        </p:nvPicPr>
        <p:blipFill>
          <a:blip r:embed="rId2"/>
          <a:stretch>
            <a:fillRect/>
          </a:stretch>
        </p:blipFill>
        <p:spPr>
          <a:xfrm>
            <a:off x="368083" y="1866378"/>
            <a:ext cx="4782646" cy="3490782"/>
          </a:xfrm>
          <a:prstGeom prst="rect">
            <a:avLst/>
          </a:prstGeom>
        </p:spPr>
      </p:pic>
      <p:pic>
        <p:nvPicPr>
          <p:cNvPr id="5" name="Picture 4">
            <a:extLst>
              <a:ext uri="{FF2B5EF4-FFF2-40B4-BE49-F238E27FC236}">
                <a16:creationId xmlns:a16="http://schemas.microsoft.com/office/drawing/2014/main" id="{C8A390D0-0E88-AB64-4933-F3AB0BD86C0C}"/>
              </a:ext>
            </a:extLst>
          </p:cNvPr>
          <p:cNvPicPr>
            <a:picLocks noChangeAspect="1"/>
          </p:cNvPicPr>
          <p:nvPr/>
        </p:nvPicPr>
        <p:blipFill>
          <a:blip r:embed="rId3"/>
          <a:stretch>
            <a:fillRect/>
          </a:stretch>
        </p:blipFill>
        <p:spPr>
          <a:xfrm>
            <a:off x="6157014" y="3076575"/>
            <a:ext cx="3971925" cy="352425"/>
          </a:xfrm>
          <a:prstGeom prst="rect">
            <a:avLst/>
          </a:prstGeom>
        </p:spPr>
      </p:pic>
      <p:sp>
        <p:nvSpPr>
          <p:cNvPr id="6" name="TextBox 5">
            <a:extLst>
              <a:ext uri="{FF2B5EF4-FFF2-40B4-BE49-F238E27FC236}">
                <a16:creationId xmlns:a16="http://schemas.microsoft.com/office/drawing/2014/main" id="{1F87D423-4F99-8C42-58B3-0E92C8ECB4CF}"/>
              </a:ext>
            </a:extLst>
          </p:cNvPr>
          <p:cNvSpPr txBox="1"/>
          <p:nvPr/>
        </p:nvSpPr>
        <p:spPr>
          <a:xfrm>
            <a:off x="995819" y="5357160"/>
            <a:ext cx="3087666" cy="369332"/>
          </a:xfrm>
          <a:prstGeom prst="rect">
            <a:avLst/>
          </a:prstGeom>
          <a:noFill/>
        </p:spPr>
        <p:txBody>
          <a:bodyPr wrap="square" rtlCol="0">
            <a:spAutoFit/>
          </a:bodyPr>
          <a:lstStyle/>
          <a:p>
            <a:r>
              <a:rPr lang="en-US" dirty="0"/>
              <a:t>Xodr content</a:t>
            </a:r>
          </a:p>
        </p:txBody>
      </p:sp>
      <p:sp>
        <p:nvSpPr>
          <p:cNvPr id="9" name="TextBox 8">
            <a:extLst>
              <a:ext uri="{FF2B5EF4-FFF2-40B4-BE49-F238E27FC236}">
                <a16:creationId xmlns:a16="http://schemas.microsoft.com/office/drawing/2014/main" id="{BB1FB718-3102-EE30-016E-CC4DE3E6B318}"/>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
        <p:nvSpPr>
          <p:cNvPr id="10" name="Rectangle 9">
            <a:extLst>
              <a:ext uri="{FF2B5EF4-FFF2-40B4-BE49-F238E27FC236}">
                <a16:creationId xmlns:a16="http://schemas.microsoft.com/office/drawing/2014/main" id="{18EC50C0-4AD8-8399-F73D-E8B12D101EBA}"/>
              </a:ext>
            </a:extLst>
          </p:cNvPr>
          <p:cNvSpPr/>
          <p:nvPr/>
        </p:nvSpPr>
        <p:spPr>
          <a:xfrm>
            <a:off x="444674" y="1985375"/>
            <a:ext cx="814192"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486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3. Whether this lane is left, center, or right is described.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755278" y="2597726"/>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9021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09D4-C9EA-4ACE-0CCC-78D1DDA2C766}"/>
              </a:ext>
            </a:extLst>
          </p:cNvPr>
          <p:cNvSpPr>
            <a:spLocks noGrp="1"/>
          </p:cNvSpPr>
          <p:nvPr>
            <p:ph type="title"/>
          </p:nvPr>
        </p:nvSpPr>
        <p:spPr>
          <a:xfrm>
            <a:off x="180109" y="171161"/>
            <a:ext cx="10515600" cy="1325563"/>
          </a:xfrm>
        </p:spPr>
        <p:txBody>
          <a:bodyPr>
            <a:normAutofit fontScale="90000"/>
          </a:bodyPr>
          <a:lstStyle/>
          <a:p>
            <a:r>
              <a:rPr lang="en-US" dirty="0"/>
              <a:t>Changing the &lt;left&gt; to &lt;right&gt; breaks the file, since a &lt;right&gt; element already exists, and this causes a conflict.</a:t>
            </a:r>
          </a:p>
        </p:txBody>
      </p:sp>
      <p:pic>
        <p:nvPicPr>
          <p:cNvPr id="4" name="Picture 3">
            <a:extLst>
              <a:ext uri="{FF2B5EF4-FFF2-40B4-BE49-F238E27FC236}">
                <a16:creationId xmlns:a16="http://schemas.microsoft.com/office/drawing/2014/main" id="{E8D48AC6-EACC-A23A-3228-90113A7822A5}"/>
              </a:ext>
            </a:extLst>
          </p:cNvPr>
          <p:cNvPicPr>
            <a:picLocks noChangeAspect="1"/>
          </p:cNvPicPr>
          <p:nvPr/>
        </p:nvPicPr>
        <p:blipFill>
          <a:blip r:embed="rId2"/>
          <a:stretch>
            <a:fillRect/>
          </a:stretch>
        </p:blipFill>
        <p:spPr>
          <a:xfrm>
            <a:off x="117765" y="2098963"/>
            <a:ext cx="5791998" cy="3082637"/>
          </a:xfrm>
          <a:prstGeom prst="rect">
            <a:avLst/>
          </a:prstGeom>
        </p:spPr>
      </p:pic>
      <p:pic>
        <p:nvPicPr>
          <p:cNvPr id="5" name="Picture 4">
            <a:extLst>
              <a:ext uri="{FF2B5EF4-FFF2-40B4-BE49-F238E27FC236}">
                <a16:creationId xmlns:a16="http://schemas.microsoft.com/office/drawing/2014/main" id="{A7BA6B3B-02D5-7B3F-0364-C799F3C62AB8}"/>
              </a:ext>
            </a:extLst>
          </p:cNvPr>
          <p:cNvPicPr>
            <a:picLocks noChangeAspect="1"/>
          </p:cNvPicPr>
          <p:nvPr/>
        </p:nvPicPr>
        <p:blipFill>
          <a:blip r:embed="rId3"/>
          <a:stretch>
            <a:fillRect/>
          </a:stretch>
        </p:blipFill>
        <p:spPr>
          <a:xfrm>
            <a:off x="6338455" y="2858509"/>
            <a:ext cx="5147639" cy="2030439"/>
          </a:xfrm>
          <a:prstGeom prst="rect">
            <a:avLst/>
          </a:prstGeom>
        </p:spPr>
      </p:pic>
      <p:sp>
        <p:nvSpPr>
          <p:cNvPr id="6" name="TextBox 5">
            <a:extLst>
              <a:ext uri="{FF2B5EF4-FFF2-40B4-BE49-F238E27FC236}">
                <a16:creationId xmlns:a16="http://schemas.microsoft.com/office/drawing/2014/main" id="{FE063974-5615-74FA-A297-26F538EEC35D}"/>
              </a:ext>
            </a:extLst>
          </p:cNvPr>
          <p:cNvSpPr txBox="1"/>
          <p:nvPr/>
        </p:nvSpPr>
        <p:spPr>
          <a:xfrm>
            <a:off x="1386254" y="5327073"/>
            <a:ext cx="4523509" cy="369332"/>
          </a:xfrm>
          <a:prstGeom prst="rect">
            <a:avLst/>
          </a:prstGeom>
          <a:noFill/>
        </p:spPr>
        <p:txBody>
          <a:bodyPr wrap="square" rtlCol="0">
            <a:spAutoFit/>
          </a:bodyPr>
          <a:lstStyle/>
          <a:p>
            <a:r>
              <a:rPr lang="en-US" dirty="0"/>
              <a:t>Bird view of the original road  </a:t>
            </a:r>
          </a:p>
        </p:txBody>
      </p:sp>
      <p:sp>
        <p:nvSpPr>
          <p:cNvPr id="7" name="TextBox 6">
            <a:extLst>
              <a:ext uri="{FF2B5EF4-FFF2-40B4-BE49-F238E27FC236}">
                <a16:creationId xmlns:a16="http://schemas.microsoft.com/office/drawing/2014/main" id="{B3CECDE2-5DBF-B8F2-E362-FB0B9975B14E}"/>
              </a:ext>
            </a:extLst>
          </p:cNvPr>
          <p:cNvSpPr txBox="1"/>
          <p:nvPr/>
        </p:nvSpPr>
        <p:spPr>
          <a:xfrm>
            <a:off x="7076884" y="5327073"/>
            <a:ext cx="3670779" cy="646331"/>
          </a:xfrm>
          <a:prstGeom prst="rect">
            <a:avLst/>
          </a:prstGeom>
          <a:noFill/>
        </p:spPr>
        <p:txBody>
          <a:bodyPr wrap="square" rtlCol="0">
            <a:spAutoFit/>
          </a:bodyPr>
          <a:lstStyle/>
          <a:p>
            <a:r>
              <a:rPr lang="en-US" dirty="0"/>
              <a:t>Bird view when changing &lt;left&gt; to &lt;right&gt; in road 0. </a:t>
            </a:r>
            <a:r>
              <a:rPr lang="en-US" dirty="0">
                <a:solidFill>
                  <a:srgbClr val="FF0000"/>
                </a:solidFill>
              </a:rPr>
              <a:t>The road is broken. </a:t>
            </a:r>
          </a:p>
        </p:txBody>
      </p:sp>
    </p:spTree>
    <p:extLst>
      <p:ext uri="{BB962C8B-B14F-4D97-AF65-F5344CB8AC3E}">
        <p14:creationId xmlns:p14="http://schemas.microsoft.com/office/powerpoint/2010/main" val="2919990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normAutofit fontScale="90000"/>
          </a:bodyPr>
          <a:lstStyle/>
          <a:p>
            <a:r>
              <a:rPr lang="en-US" dirty="0"/>
              <a:t>Step 4. Lane ID, type and level are described. Here we use the “driving” lane as example since this is the primary lane type we use.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29351" y="4177144"/>
            <a:ext cx="3137849" cy="20781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052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26488-633C-69C0-B5B3-1DD088C05B64}"/>
              </a:ext>
            </a:extLst>
          </p:cNvPr>
          <p:cNvSpPr txBox="1">
            <a:spLocks/>
          </p:cNvSpPr>
          <p:nvPr/>
        </p:nvSpPr>
        <p:spPr>
          <a:xfrm>
            <a:off x="263237" y="1642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 4. Attributes of a lane type are below.  </a:t>
            </a:r>
          </a:p>
        </p:txBody>
      </p:sp>
      <p:pic>
        <p:nvPicPr>
          <p:cNvPr id="6" name="Picture 5">
            <a:extLst>
              <a:ext uri="{FF2B5EF4-FFF2-40B4-BE49-F238E27FC236}">
                <a16:creationId xmlns:a16="http://schemas.microsoft.com/office/drawing/2014/main" id="{1F9889E0-40B9-1397-E271-F854848B87ED}"/>
              </a:ext>
            </a:extLst>
          </p:cNvPr>
          <p:cNvPicPr>
            <a:picLocks noChangeAspect="1"/>
          </p:cNvPicPr>
          <p:nvPr/>
        </p:nvPicPr>
        <p:blipFill>
          <a:blip r:embed="rId2"/>
          <a:stretch>
            <a:fillRect/>
          </a:stretch>
        </p:blipFill>
        <p:spPr>
          <a:xfrm>
            <a:off x="188336" y="1958254"/>
            <a:ext cx="11560320" cy="2677814"/>
          </a:xfrm>
          <a:prstGeom prst="rect">
            <a:avLst/>
          </a:prstGeom>
        </p:spPr>
      </p:pic>
    </p:spTree>
    <p:extLst>
      <p:ext uri="{BB962C8B-B14F-4D97-AF65-F5344CB8AC3E}">
        <p14:creationId xmlns:p14="http://schemas.microsoft.com/office/powerpoint/2010/main" val="42144015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5" name="Picture 4">
            <a:extLst>
              <a:ext uri="{FF2B5EF4-FFF2-40B4-BE49-F238E27FC236}">
                <a16:creationId xmlns:a16="http://schemas.microsoft.com/office/drawing/2014/main" id="{0A754327-E007-6402-762F-38F707FCEBE2}"/>
              </a:ext>
            </a:extLst>
          </p:cNvPr>
          <p:cNvPicPr>
            <a:picLocks noChangeAspect="1"/>
          </p:cNvPicPr>
          <p:nvPr/>
        </p:nvPicPr>
        <p:blipFill rotWithShape="1">
          <a:blip r:embed="rId2"/>
          <a:srcRect l="16137" t="6678" b="40283"/>
          <a:stretch/>
        </p:blipFill>
        <p:spPr>
          <a:xfrm>
            <a:off x="429492" y="3144981"/>
            <a:ext cx="9763663" cy="3352800"/>
          </a:xfrm>
          <a:prstGeom prst="rect">
            <a:avLst/>
          </a:prstGeom>
        </p:spPr>
      </p:pic>
      <p:sp>
        <p:nvSpPr>
          <p:cNvPr id="6" name="Rectangle 5">
            <a:extLst>
              <a:ext uri="{FF2B5EF4-FFF2-40B4-BE49-F238E27FC236}">
                <a16:creationId xmlns:a16="http://schemas.microsoft.com/office/drawing/2014/main" id="{F129E23A-CB75-B587-C049-E3B33C86EF97}"/>
              </a:ext>
            </a:extLst>
          </p:cNvPr>
          <p:cNvSpPr/>
          <p:nvPr/>
        </p:nvSpPr>
        <p:spPr>
          <a:xfrm>
            <a:off x="8733542" y="3808448"/>
            <a:ext cx="824346" cy="14547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815065-11AB-104C-2239-F2CFB9E99E46}"/>
              </a:ext>
            </a:extLst>
          </p:cNvPr>
          <p:cNvSpPr txBox="1"/>
          <p:nvPr/>
        </p:nvSpPr>
        <p:spPr>
          <a:xfrm>
            <a:off x="4417851" y="6424971"/>
            <a:ext cx="4315691" cy="369332"/>
          </a:xfrm>
          <a:prstGeom prst="rect">
            <a:avLst/>
          </a:prstGeom>
          <a:noFill/>
        </p:spPr>
        <p:txBody>
          <a:bodyPr wrap="square" rtlCol="0">
            <a:spAutoFit/>
          </a:bodyPr>
          <a:lstStyle/>
          <a:p>
            <a:r>
              <a:rPr lang="en-US" dirty="0"/>
              <a:t>Original road</a:t>
            </a:r>
          </a:p>
        </p:txBody>
      </p:sp>
      <p:pic>
        <p:nvPicPr>
          <p:cNvPr id="3" name="Picture 2">
            <a:extLst>
              <a:ext uri="{FF2B5EF4-FFF2-40B4-BE49-F238E27FC236}">
                <a16:creationId xmlns:a16="http://schemas.microsoft.com/office/drawing/2014/main" id="{3980A5CC-345E-CDA0-15F7-D37EFC2C07BD}"/>
              </a:ext>
            </a:extLst>
          </p:cNvPr>
          <p:cNvPicPr>
            <a:picLocks noChangeAspect="1"/>
          </p:cNvPicPr>
          <p:nvPr/>
        </p:nvPicPr>
        <p:blipFill>
          <a:blip r:embed="rId3"/>
          <a:stretch>
            <a:fillRect/>
          </a:stretch>
        </p:blipFill>
        <p:spPr>
          <a:xfrm>
            <a:off x="2263054" y="1429861"/>
            <a:ext cx="5821074" cy="336640"/>
          </a:xfrm>
          <a:prstGeom prst="rect">
            <a:avLst/>
          </a:prstGeom>
        </p:spPr>
      </p:pic>
    </p:spTree>
    <p:extLst>
      <p:ext uri="{BB962C8B-B14F-4D97-AF65-F5344CB8AC3E}">
        <p14:creationId xmlns:p14="http://schemas.microsoft.com/office/powerpoint/2010/main" val="6332337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8" name="Picture 7">
            <a:extLst>
              <a:ext uri="{FF2B5EF4-FFF2-40B4-BE49-F238E27FC236}">
                <a16:creationId xmlns:a16="http://schemas.microsoft.com/office/drawing/2014/main" id="{F56E6D61-53AE-50B9-186B-1DBD585348F5}"/>
              </a:ext>
            </a:extLst>
          </p:cNvPr>
          <p:cNvPicPr>
            <a:picLocks noChangeAspect="1"/>
          </p:cNvPicPr>
          <p:nvPr/>
        </p:nvPicPr>
        <p:blipFill rotWithShape="1">
          <a:blip r:embed="rId2"/>
          <a:srcRect l="17102" t="7411" b="39192"/>
          <a:stretch/>
        </p:blipFill>
        <p:spPr>
          <a:xfrm>
            <a:off x="596096" y="3186979"/>
            <a:ext cx="9644535" cy="3373148"/>
          </a:xfrm>
          <a:prstGeom prst="rect">
            <a:avLst/>
          </a:prstGeom>
        </p:spPr>
      </p:pic>
      <p:sp>
        <p:nvSpPr>
          <p:cNvPr id="9" name="Rectangle 8">
            <a:extLst>
              <a:ext uri="{FF2B5EF4-FFF2-40B4-BE49-F238E27FC236}">
                <a16:creationId xmlns:a16="http://schemas.microsoft.com/office/drawing/2014/main" id="{EDBF95DB-B77E-953A-A06D-1F9B575125D7}"/>
              </a:ext>
            </a:extLst>
          </p:cNvPr>
          <p:cNvSpPr/>
          <p:nvPr/>
        </p:nvSpPr>
        <p:spPr>
          <a:xfrm>
            <a:off x="8762998" y="3780739"/>
            <a:ext cx="872837" cy="15395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3AE08C7-CFB4-E7DF-FCA0-6A4F9E1171C5}"/>
              </a:ext>
            </a:extLst>
          </p:cNvPr>
          <p:cNvSpPr txBox="1"/>
          <p:nvPr/>
        </p:nvSpPr>
        <p:spPr>
          <a:xfrm>
            <a:off x="3766687" y="6560127"/>
            <a:ext cx="4315691" cy="369332"/>
          </a:xfrm>
          <a:prstGeom prst="rect">
            <a:avLst/>
          </a:prstGeom>
          <a:noFill/>
        </p:spPr>
        <p:txBody>
          <a:bodyPr wrap="square" rtlCol="0">
            <a:spAutoFit/>
          </a:bodyPr>
          <a:lstStyle/>
          <a:p>
            <a:r>
              <a:rPr lang="en-US" dirty="0"/>
              <a:t>Lane 1 type modified </a:t>
            </a:r>
          </a:p>
        </p:txBody>
      </p:sp>
      <p:pic>
        <p:nvPicPr>
          <p:cNvPr id="11" name="Picture 10">
            <a:extLst>
              <a:ext uri="{FF2B5EF4-FFF2-40B4-BE49-F238E27FC236}">
                <a16:creationId xmlns:a16="http://schemas.microsoft.com/office/drawing/2014/main" id="{859F5117-C767-D71B-72D7-AA15F038F69D}"/>
              </a:ext>
            </a:extLst>
          </p:cNvPr>
          <p:cNvPicPr>
            <a:picLocks noChangeAspect="1"/>
          </p:cNvPicPr>
          <p:nvPr/>
        </p:nvPicPr>
        <p:blipFill>
          <a:blip r:embed="rId3"/>
          <a:stretch>
            <a:fillRect/>
          </a:stretch>
        </p:blipFill>
        <p:spPr>
          <a:xfrm>
            <a:off x="2341418" y="1449964"/>
            <a:ext cx="5684780" cy="434254"/>
          </a:xfrm>
          <a:prstGeom prst="rect">
            <a:avLst/>
          </a:prstGeom>
        </p:spPr>
      </p:pic>
    </p:spTree>
    <p:extLst>
      <p:ext uri="{BB962C8B-B14F-4D97-AF65-F5344CB8AC3E}">
        <p14:creationId xmlns:p14="http://schemas.microsoft.com/office/powerpoint/2010/main" val="3432018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5. Lane width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357950" y="4350326"/>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937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5. Attributes of lane width are below. </a:t>
            </a:r>
          </a:p>
        </p:txBody>
      </p:sp>
      <p:pic>
        <p:nvPicPr>
          <p:cNvPr id="5" name="Picture 4">
            <a:extLst>
              <a:ext uri="{FF2B5EF4-FFF2-40B4-BE49-F238E27FC236}">
                <a16:creationId xmlns:a16="http://schemas.microsoft.com/office/drawing/2014/main" id="{A030CD1F-61AB-1922-D299-5AC9140DD95C}"/>
              </a:ext>
            </a:extLst>
          </p:cNvPr>
          <p:cNvPicPr>
            <a:picLocks noChangeAspect="1"/>
          </p:cNvPicPr>
          <p:nvPr/>
        </p:nvPicPr>
        <p:blipFill>
          <a:blip r:embed="rId2"/>
          <a:stretch>
            <a:fillRect/>
          </a:stretch>
        </p:blipFill>
        <p:spPr>
          <a:xfrm>
            <a:off x="2983530" y="755073"/>
            <a:ext cx="5687517" cy="6102927"/>
          </a:xfrm>
          <a:prstGeom prst="rect">
            <a:avLst/>
          </a:prstGeom>
        </p:spPr>
      </p:pic>
      <p:sp>
        <p:nvSpPr>
          <p:cNvPr id="6" name="Arrow: Right 5">
            <a:extLst>
              <a:ext uri="{FF2B5EF4-FFF2-40B4-BE49-F238E27FC236}">
                <a16:creationId xmlns:a16="http://schemas.microsoft.com/office/drawing/2014/main" id="{DFE00B07-06AC-4B98-AA38-DD34C9ACD982}"/>
              </a:ext>
            </a:extLst>
          </p:cNvPr>
          <p:cNvSpPr/>
          <p:nvPr/>
        </p:nvSpPr>
        <p:spPr>
          <a:xfrm rot="10800000">
            <a:off x="7569093" y="3203508"/>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34A7ED-7444-4C39-9C20-333342CD8D66}"/>
              </a:ext>
            </a:extLst>
          </p:cNvPr>
          <p:cNvSpPr txBox="1"/>
          <p:nvPr/>
        </p:nvSpPr>
        <p:spPr>
          <a:xfrm>
            <a:off x="8671047" y="2149408"/>
            <a:ext cx="2500745" cy="2585323"/>
          </a:xfrm>
          <a:prstGeom prst="rect">
            <a:avLst/>
          </a:prstGeom>
          <a:solidFill>
            <a:schemeClr val="bg1"/>
          </a:solidFill>
        </p:spPr>
        <p:txBody>
          <a:bodyPr wrap="square" rtlCol="0">
            <a:spAutoFit/>
          </a:bodyPr>
          <a:lstStyle/>
          <a:p>
            <a:r>
              <a:rPr lang="en-US" dirty="0"/>
              <a:t>Lanes widths are designed in the HD map to change within the WZ area. This change is also represented as a polynomial. This requires a careful definition of a lane’s “centerline”</a:t>
            </a:r>
          </a:p>
        </p:txBody>
      </p:sp>
    </p:spTree>
    <p:extLst>
      <p:ext uri="{BB962C8B-B14F-4D97-AF65-F5344CB8AC3E}">
        <p14:creationId xmlns:p14="http://schemas.microsoft.com/office/powerpoint/2010/main" val="37640190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FBE0-5F87-266D-A965-886FC74C521B}"/>
              </a:ext>
            </a:extLst>
          </p:cNvPr>
          <p:cNvSpPr>
            <a:spLocks noGrp="1"/>
          </p:cNvSpPr>
          <p:nvPr>
            <p:ph type="title"/>
          </p:nvPr>
        </p:nvSpPr>
        <p:spPr>
          <a:xfrm>
            <a:off x="135081" y="220156"/>
            <a:ext cx="11921837" cy="921761"/>
          </a:xfrm>
        </p:spPr>
        <p:txBody>
          <a:bodyPr>
            <a:normAutofit fontScale="90000"/>
          </a:bodyPr>
          <a:lstStyle/>
          <a:p>
            <a:r>
              <a:rPr lang="en-US" sz="3200" dirty="0"/>
              <a:t>Changing the attributes of lane width affects how the lane width goes as per the geometry description. </a:t>
            </a:r>
          </a:p>
        </p:txBody>
      </p:sp>
      <p:pic>
        <p:nvPicPr>
          <p:cNvPr id="4" name="Picture 3">
            <a:extLst>
              <a:ext uri="{FF2B5EF4-FFF2-40B4-BE49-F238E27FC236}">
                <a16:creationId xmlns:a16="http://schemas.microsoft.com/office/drawing/2014/main" id="{815D0F4C-5EF8-E25D-1274-9B78B6C435FD}"/>
              </a:ext>
            </a:extLst>
          </p:cNvPr>
          <p:cNvPicPr>
            <a:picLocks noChangeAspect="1"/>
          </p:cNvPicPr>
          <p:nvPr/>
        </p:nvPicPr>
        <p:blipFill rotWithShape="1">
          <a:blip r:embed="rId2"/>
          <a:srcRect t="62555" b="33513"/>
          <a:stretch/>
        </p:blipFill>
        <p:spPr>
          <a:xfrm>
            <a:off x="0" y="1295398"/>
            <a:ext cx="11541247" cy="145473"/>
          </a:xfrm>
          <a:prstGeom prst="rect">
            <a:avLst/>
          </a:prstGeom>
        </p:spPr>
      </p:pic>
      <p:sp>
        <p:nvSpPr>
          <p:cNvPr id="5" name="TextBox 4">
            <a:extLst>
              <a:ext uri="{FF2B5EF4-FFF2-40B4-BE49-F238E27FC236}">
                <a16:creationId xmlns:a16="http://schemas.microsoft.com/office/drawing/2014/main" id="{92CB059A-91A7-A2F3-FEEA-2A41E01C4EC6}"/>
              </a:ext>
            </a:extLst>
          </p:cNvPr>
          <p:cNvSpPr txBox="1"/>
          <p:nvPr/>
        </p:nvSpPr>
        <p:spPr>
          <a:xfrm>
            <a:off x="4828309" y="2373899"/>
            <a:ext cx="5611091" cy="369332"/>
          </a:xfrm>
          <a:prstGeom prst="rect">
            <a:avLst/>
          </a:prstGeom>
          <a:noFill/>
        </p:spPr>
        <p:txBody>
          <a:bodyPr wrap="square" rtlCol="0">
            <a:spAutoFit/>
          </a:bodyPr>
          <a:lstStyle/>
          <a:p>
            <a:r>
              <a:rPr lang="en-US" dirty="0"/>
              <a:t>Original lane width</a:t>
            </a:r>
          </a:p>
        </p:txBody>
      </p:sp>
      <p:pic>
        <p:nvPicPr>
          <p:cNvPr id="6" name="Picture 5">
            <a:extLst>
              <a:ext uri="{FF2B5EF4-FFF2-40B4-BE49-F238E27FC236}">
                <a16:creationId xmlns:a16="http://schemas.microsoft.com/office/drawing/2014/main" id="{90D20ABC-E49C-82C4-6CE0-CDA31A6E424F}"/>
              </a:ext>
            </a:extLst>
          </p:cNvPr>
          <p:cNvPicPr>
            <a:picLocks noChangeAspect="1"/>
          </p:cNvPicPr>
          <p:nvPr/>
        </p:nvPicPr>
        <p:blipFill>
          <a:blip r:embed="rId3"/>
          <a:stretch>
            <a:fillRect/>
          </a:stretch>
        </p:blipFill>
        <p:spPr>
          <a:xfrm>
            <a:off x="3432669" y="1660666"/>
            <a:ext cx="4856018" cy="597347"/>
          </a:xfrm>
          <a:prstGeom prst="rect">
            <a:avLst/>
          </a:prstGeom>
        </p:spPr>
      </p:pic>
      <p:pic>
        <p:nvPicPr>
          <p:cNvPr id="7" name="Picture 6">
            <a:extLst>
              <a:ext uri="{FF2B5EF4-FFF2-40B4-BE49-F238E27FC236}">
                <a16:creationId xmlns:a16="http://schemas.microsoft.com/office/drawing/2014/main" id="{0AC20233-50E6-D762-2539-2868FD26588A}"/>
              </a:ext>
            </a:extLst>
          </p:cNvPr>
          <p:cNvPicPr>
            <a:picLocks noChangeAspect="1"/>
          </p:cNvPicPr>
          <p:nvPr/>
        </p:nvPicPr>
        <p:blipFill>
          <a:blip r:embed="rId4"/>
          <a:stretch>
            <a:fillRect/>
          </a:stretch>
        </p:blipFill>
        <p:spPr>
          <a:xfrm>
            <a:off x="1177636" y="3231024"/>
            <a:ext cx="10280072" cy="395951"/>
          </a:xfrm>
          <a:prstGeom prst="rect">
            <a:avLst/>
          </a:prstGeom>
        </p:spPr>
      </p:pic>
      <p:pic>
        <p:nvPicPr>
          <p:cNvPr id="8" name="Picture 7">
            <a:extLst>
              <a:ext uri="{FF2B5EF4-FFF2-40B4-BE49-F238E27FC236}">
                <a16:creationId xmlns:a16="http://schemas.microsoft.com/office/drawing/2014/main" id="{0ED473F2-B9A0-1836-8AB4-8655D7DC00B4}"/>
              </a:ext>
            </a:extLst>
          </p:cNvPr>
          <p:cNvPicPr>
            <a:picLocks noChangeAspect="1"/>
          </p:cNvPicPr>
          <p:nvPr/>
        </p:nvPicPr>
        <p:blipFill>
          <a:blip r:embed="rId5"/>
          <a:stretch>
            <a:fillRect/>
          </a:stretch>
        </p:blipFill>
        <p:spPr>
          <a:xfrm>
            <a:off x="3713449" y="3716242"/>
            <a:ext cx="4387405" cy="2012613"/>
          </a:xfrm>
          <a:prstGeom prst="rect">
            <a:avLst/>
          </a:prstGeom>
        </p:spPr>
      </p:pic>
      <p:sp>
        <p:nvSpPr>
          <p:cNvPr id="9" name="TextBox 8">
            <a:extLst>
              <a:ext uri="{FF2B5EF4-FFF2-40B4-BE49-F238E27FC236}">
                <a16:creationId xmlns:a16="http://schemas.microsoft.com/office/drawing/2014/main" id="{0C4FB4A5-CEC3-E108-81EA-36F00F470607}"/>
              </a:ext>
            </a:extLst>
          </p:cNvPr>
          <p:cNvSpPr txBox="1"/>
          <p:nvPr/>
        </p:nvSpPr>
        <p:spPr>
          <a:xfrm>
            <a:off x="4828309" y="5879099"/>
            <a:ext cx="5611091" cy="369332"/>
          </a:xfrm>
          <a:prstGeom prst="rect">
            <a:avLst/>
          </a:prstGeom>
          <a:noFill/>
        </p:spPr>
        <p:txBody>
          <a:bodyPr wrap="square" rtlCol="0">
            <a:spAutoFit/>
          </a:bodyPr>
          <a:lstStyle/>
          <a:p>
            <a:r>
              <a:rPr lang="en-US" dirty="0"/>
              <a:t>Modified lane width at </a:t>
            </a:r>
            <a:r>
              <a:rPr lang="en-US" dirty="0" err="1"/>
              <a:t>sOffect</a:t>
            </a:r>
            <a:r>
              <a:rPr lang="en-US" dirty="0"/>
              <a:t> = 50 m</a:t>
            </a:r>
          </a:p>
        </p:txBody>
      </p:sp>
    </p:spTree>
    <p:extLst>
      <p:ext uri="{BB962C8B-B14F-4D97-AF65-F5344CB8AC3E}">
        <p14:creationId xmlns:p14="http://schemas.microsoft.com/office/powerpoint/2010/main" val="3115841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6. Road mark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20296" y="4537362"/>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65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9C8D-9C9A-5649-0CA8-689D063B23A9}"/>
              </a:ext>
            </a:extLst>
          </p:cNvPr>
          <p:cNvSpPr>
            <a:spLocks noGrp="1"/>
          </p:cNvSpPr>
          <p:nvPr>
            <p:ph type="title"/>
          </p:nvPr>
        </p:nvSpPr>
        <p:spPr/>
        <p:txBody>
          <a:bodyPr>
            <a:normAutofit fontScale="90000"/>
          </a:bodyPr>
          <a:lstStyle/>
          <a:p>
            <a:r>
              <a:rPr lang="en-US" dirty="0"/>
              <a:t>The lv2 elements are &lt;header&gt; and &lt;road&gt;, where &lt;header&gt; is a struct, and &lt;road&gt; is a cell.  </a:t>
            </a:r>
          </a:p>
        </p:txBody>
      </p:sp>
      <p:pic>
        <p:nvPicPr>
          <p:cNvPr id="4" name="Picture 3">
            <a:extLst>
              <a:ext uri="{FF2B5EF4-FFF2-40B4-BE49-F238E27FC236}">
                <a16:creationId xmlns:a16="http://schemas.microsoft.com/office/drawing/2014/main" id="{A4659E28-5001-B671-1F45-085777CDFF3E}"/>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51D600A2-3BA7-6EDB-617D-593538FDD7B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F4D3E66-DC3E-2B5C-BFFD-19755023424E}"/>
              </a:ext>
            </a:extLst>
          </p:cNvPr>
          <p:cNvSpPr/>
          <p:nvPr/>
        </p:nvSpPr>
        <p:spPr>
          <a:xfrm>
            <a:off x="563672" y="2123161"/>
            <a:ext cx="457200" cy="131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2B394C-13AA-E9A5-8483-0D7FA2939765}"/>
              </a:ext>
            </a:extLst>
          </p:cNvPr>
          <p:cNvSpPr/>
          <p:nvPr/>
        </p:nvSpPr>
        <p:spPr>
          <a:xfrm>
            <a:off x="594986" y="2624202"/>
            <a:ext cx="350729"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3D00F5-D1E7-0722-1A92-F0B1321C9899}"/>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pic>
        <p:nvPicPr>
          <p:cNvPr id="10" name="Picture 9">
            <a:extLst>
              <a:ext uri="{FF2B5EF4-FFF2-40B4-BE49-F238E27FC236}">
                <a16:creationId xmlns:a16="http://schemas.microsoft.com/office/drawing/2014/main" id="{054946E6-B7BB-B783-1E99-1A42CDD6A02D}"/>
              </a:ext>
            </a:extLst>
          </p:cNvPr>
          <p:cNvPicPr>
            <a:picLocks noChangeAspect="1"/>
          </p:cNvPicPr>
          <p:nvPr/>
        </p:nvPicPr>
        <p:blipFill>
          <a:blip r:embed="rId3"/>
          <a:stretch>
            <a:fillRect/>
          </a:stretch>
        </p:blipFill>
        <p:spPr>
          <a:xfrm>
            <a:off x="6349196" y="2466648"/>
            <a:ext cx="3952875" cy="1057275"/>
          </a:xfrm>
          <a:prstGeom prst="rect">
            <a:avLst/>
          </a:prstGeom>
        </p:spPr>
      </p:pic>
    </p:spTree>
    <p:extLst>
      <p:ext uri="{BB962C8B-B14F-4D97-AF65-F5344CB8AC3E}">
        <p14:creationId xmlns:p14="http://schemas.microsoft.com/office/powerpoint/2010/main" val="4072091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6. Attributes of road mark are below. </a:t>
            </a:r>
          </a:p>
        </p:txBody>
      </p:sp>
      <p:pic>
        <p:nvPicPr>
          <p:cNvPr id="2" name="Picture 1">
            <a:extLst>
              <a:ext uri="{FF2B5EF4-FFF2-40B4-BE49-F238E27FC236}">
                <a16:creationId xmlns:a16="http://schemas.microsoft.com/office/drawing/2014/main" id="{5A859931-898B-D464-5A38-91A66498C09D}"/>
              </a:ext>
            </a:extLst>
          </p:cNvPr>
          <p:cNvPicPr>
            <a:picLocks noChangeAspect="1"/>
          </p:cNvPicPr>
          <p:nvPr/>
        </p:nvPicPr>
        <p:blipFill>
          <a:blip r:embed="rId2"/>
          <a:stretch>
            <a:fillRect/>
          </a:stretch>
        </p:blipFill>
        <p:spPr>
          <a:xfrm>
            <a:off x="2370757" y="895235"/>
            <a:ext cx="6496152" cy="5817293"/>
          </a:xfrm>
          <a:prstGeom prst="rect">
            <a:avLst/>
          </a:prstGeom>
        </p:spPr>
      </p:pic>
    </p:spTree>
    <p:extLst>
      <p:ext uri="{BB962C8B-B14F-4D97-AF65-F5344CB8AC3E}">
        <p14:creationId xmlns:p14="http://schemas.microsoft.com/office/powerpoint/2010/main" val="3836806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05631-0C74-CB87-F7AA-9F2571AD686D}"/>
              </a:ext>
            </a:extLst>
          </p:cNvPr>
          <p:cNvPicPr>
            <a:picLocks noChangeAspect="1"/>
          </p:cNvPicPr>
          <p:nvPr/>
        </p:nvPicPr>
        <p:blipFill rotWithShape="1">
          <a:blip r:embed="rId2"/>
          <a:srcRect t="66541" b="29566"/>
          <a:stretch/>
        </p:blipFill>
        <p:spPr>
          <a:xfrm>
            <a:off x="-75156" y="2522530"/>
            <a:ext cx="11541247" cy="144049"/>
          </a:xfrm>
          <a:prstGeom prst="rect">
            <a:avLst/>
          </a:prstGeom>
        </p:spPr>
      </p:pic>
      <p:pic>
        <p:nvPicPr>
          <p:cNvPr id="7" name="Picture 6">
            <a:extLst>
              <a:ext uri="{FF2B5EF4-FFF2-40B4-BE49-F238E27FC236}">
                <a16:creationId xmlns:a16="http://schemas.microsoft.com/office/drawing/2014/main" id="{948EE93D-8BC5-3D2C-5062-193B6B173B48}"/>
              </a:ext>
            </a:extLst>
          </p:cNvPr>
          <p:cNvPicPr>
            <a:picLocks noChangeAspect="1"/>
          </p:cNvPicPr>
          <p:nvPr/>
        </p:nvPicPr>
        <p:blipFill>
          <a:blip r:embed="rId3"/>
          <a:stretch>
            <a:fillRect/>
          </a:stretch>
        </p:blipFill>
        <p:spPr>
          <a:xfrm>
            <a:off x="881598" y="5464479"/>
            <a:ext cx="10584493" cy="199998"/>
          </a:xfrm>
          <a:prstGeom prst="rect">
            <a:avLst/>
          </a:prstGeom>
        </p:spPr>
      </p:pic>
      <p:pic>
        <p:nvPicPr>
          <p:cNvPr id="8" name="Picture 7">
            <a:extLst>
              <a:ext uri="{FF2B5EF4-FFF2-40B4-BE49-F238E27FC236}">
                <a16:creationId xmlns:a16="http://schemas.microsoft.com/office/drawing/2014/main" id="{50FB70E1-B36F-AB46-2939-55CE6F8C3ED1}"/>
              </a:ext>
            </a:extLst>
          </p:cNvPr>
          <p:cNvPicPr>
            <a:picLocks noChangeAspect="1"/>
          </p:cNvPicPr>
          <p:nvPr/>
        </p:nvPicPr>
        <p:blipFill rotWithShape="1">
          <a:blip r:embed="rId4"/>
          <a:srcRect r="6070"/>
          <a:stretch/>
        </p:blipFill>
        <p:spPr>
          <a:xfrm>
            <a:off x="1705628" y="4191422"/>
            <a:ext cx="7883046" cy="1083099"/>
          </a:xfrm>
          <a:prstGeom prst="rect">
            <a:avLst/>
          </a:prstGeom>
        </p:spPr>
      </p:pic>
      <p:pic>
        <p:nvPicPr>
          <p:cNvPr id="9" name="Picture 8">
            <a:extLst>
              <a:ext uri="{FF2B5EF4-FFF2-40B4-BE49-F238E27FC236}">
                <a16:creationId xmlns:a16="http://schemas.microsoft.com/office/drawing/2014/main" id="{0A2BF29B-F589-C109-EF7B-319D10FAFF9B}"/>
              </a:ext>
            </a:extLst>
          </p:cNvPr>
          <p:cNvPicPr>
            <a:picLocks noChangeAspect="1"/>
          </p:cNvPicPr>
          <p:nvPr/>
        </p:nvPicPr>
        <p:blipFill rotWithShape="1">
          <a:blip r:embed="rId5"/>
          <a:srcRect r="6003"/>
          <a:stretch/>
        </p:blipFill>
        <p:spPr>
          <a:xfrm>
            <a:off x="1658720" y="1180083"/>
            <a:ext cx="7976862" cy="1136406"/>
          </a:xfrm>
          <a:prstGeom prst="rect">
            <a:avLst/>
          </a:prstGeom>
        </p:spPr>
      </p:pic>
      <p:sp>
        <p:nvSpPr>
          <p:cNvPr id="10" name="TextBox 9">
            <a:extLst>
              <a:ext uri="{FF2B5EF4-FFF2-40B4-BE49-F238E27FC236}">
                <a16:creationId xmlns:a16="http://schemas.microsoft.com/office/drawing/2014/main" id="{E252E679-F0C3-769B-ACAA-7928FC37845F}"/>
              </a:ext>
            </a:extLst>
          </p:cNvPr>
          <p:cNvSpPr txBox="1"/>
          <p:nvPr/>
        </p:nvSpPr>
        <p:spPr>
          <a:xfrm>
            <a:off x="563671" y="144049"/>
            <a:ext cx="10246291" cy="923330"/>
          </a:xfrm>
          <a:prstGeom prst="rect">
            <a:avLst/>
          </a:prstGeom>
          <a:noFill/>
        </p:spPr>
        <p:txBody>
          <a:bodyPr wrap="square" rtlCol="0">
            <a:spAutoFit/>
          </a:bodyPr>
          <a:lstStyle/>
          <a:p>
            <a:r>
              <a:rPr lang="en-US" dirty="0"/>
              <a:t>Change of </a:t>
            </a:r>
            <a:r>
              <a:rPr lang="en-US" dirty="0" err="1"/>
              <a:t>roadMark’s</a:t>
            </a:r>
            <a:r>
              <a:rPr lang="en-US" dirty="0"/>
              <a:t> attributes can be visualized. Here shows an example where changing type from solid to broken, and color from white to yellow.  </a:t>
            </a:r>
            <a:r>
              <a:rPr lang="en-US" dirty="0">
                <a:solidFill>
                  <a:srgbClr val="FF0000"/>
                </a:solidFill>
              </a:rPr>
              <a:t>Please note visualizing road mark is not supported by the open-source xodr viewer, so the example shown on this slide is tested in </a:t>
            </a:r>
            <a:r>
              <a:rPr lang="en-US" dirty="0" err="1">
                <a:solidFill>
                  <a:srgbClr val="FF0000"/>
                </a:solidFill>
              </a:rPr>
              <a:t>RoadRunner</a:t>
            </a:r>
            <a:r>
              <a:rPr lang="en-US" dirty="0">
                <a:solidFill>
                  <a:srgbClr val="FF0000"/>
                </a:solidFill>
              </a:rPr>
              <a:t>. </a:t>
            </a:r>
          </a:p>
        </p:txBody>
      </p:sp>
      <p:sp>
        <p:nvSpPr>
          <p:cNvPr id="11" name="TextBox 10">
            <a:extLst>
              <a:ext uri="{FF2B5EF4-FFF2-40B4-BE49-F238E27FC236}">
                <a16:creationId xmlns:a16="http://schemas.microsoft.com/office/drawing/2014/main" id="{A253EA2B-6D30-A100-062C-28EB122DCD63}"/>
              </a:ext>
            </a:extLst>
          </p:cNvPr>
          <p:cNvSpPr txBox="1"/>
          <p:nvPr/>
        </p:nvSpPr>
        <p:spPr>
          <a:xfrm>
            <a:off x="3501025" y="2818356"/>
            <a:ext cx="4490580" cy="369332"/>
          </a:xfrm>
          <a:prstGeom prst="rect">
            <a:avLst/>
          </a:prstGeom>
          <a:noFill/>
        </p:spPr>
        <p:txBody>
          <a:bodyPr wrap="square" rtlCol="0">
            <a:spAutoFit/>
          </a:bodyPr>
          <a:lstStyle/>
          <a:p>
            <a:r>
              <a:rPr lang="en-US" dirty="0"/>
              <a:t>Original road mark, viewed in </a:t>
            </a:r>
            <a:r>
              <a:rPr lang="en-US" dirty="0" err="1"/>
              <a:t>RoadRunner</a:t>
            </a:r>
            <a:r>
              <a:rPr lang="en-US" dirty="0"/>
              <a:t>.</a:t>
            </a:r>
          </a:p>
        </p:txBody>
      </p:sp>
      <p:sp>
        <p:nvSpPr>
          <p:cNvPr id="12" name="TextBox 11">
            <a:extLst>
              <a:ext uri="{FF2B5EF4-FFF2-40B4-BE49-F238E27FC236}">
                <a16:creationId xmlns:a16="http://schemas.microsoft.com/office/drawing/2014/main" id="{A48DA20E-153B-3161-3A04-7B0051A269E7}"/>
              </a:ext>
            </a:extLst>
          </p:cNvPr>
          <p:cNvSpPr txBox="1"/>
          <p:nvPr/>
        </p:nvSpPr>
        <p:spPr>
          <a:xfrm>
            <a:off x="3697266" y="5854435"/>
            <a:ext cx="4490580" cy="369332"/>
          </a:xfrm>
          <a:prstGeom prst="rect">
            <a:avLst/>
          </a:prstGeom>
          <a:noFill/>
        </p:spPr>
        <p:txBody>
          <a:bodyPr wrap="square" rtlCol="0">
            <a:spAutoFit/>
          </a:bodyPr>
          <a:lstStyle/>
          <a:p>
            <a:r>
              <a:rPr lang="en-US" dirty="0"/>
              <a:t>Modified road mark, viewed in </a:t>
            </a:r>
            <a:r>
              <a:rPr lang="en-US" dirty="0" err="1"/>
              <a:t>RoadRunner</a:t>
            </a:r>
            <a:r>
              <a:rPr lang="en-US" dirty="0"/>
              <a:t>.</a:t>
            </a:r>
          </a:p>
        </p:txBody>
      </p:sp>
    </p:spTree>
    <p:extLst>
      <p:ext uri="{BB962C8B-B14F-4D97-AF65-F5344CB8AC3E}">
        <p14:creationId xmlns:p14="http://schemas.microsoft.com/office/powerpoint/2010/main" val="3114479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DCC1-120C-9ED4-B376-0EE25A17F052}"/>
              </a:ext>
            </a:extLst>
          </p:cNvPr>
          <p:cNvSpPr>
            <a:spLocks noGrp="1"/>
          </p:cNvSpPr>
          <p:nvPr>
            <p:ph type="title"/>
          </p:nvPr>
        </p:nvSpPr>
        <p:spPr>
          <a:xfrm>
            <a:off x="131618" y="129599"/>
            <a:ext cx="11499273" cy="708602"/>
          </a:xfrm>
        </p:spPr>
        <p:txBody>
          <a:bodyPr>
            <a:normAutofit fontScale="90000"/>
          </a:bodyPr>
          <a:lstStyle/>
          <a:p>
            <a:r>
              <a:rPr lang="en-US" sz="3000" dirty="0"/>
              <a:t>Another example shows here that </a:t>
            </a:r>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pic>
        <p:nvPicPr>
          <p:cNvPr id="4" name="Picture 3">
            <a:extLst>
              <a:ext uri="{FF2B5EF4-FFF2-40B4-BE49-F238E27FC236}">
                <a16:creationId xmlns:a16="http://schemas.microsoft.com/office/drawing/2014/main" id="{88F93233-3798-6BF1-5206-2EEB62E04C8C}"/>
              </a:ext>
            </a:extLst>
          </p:cNvPr>
          <p:cNvPicPr>
            <a:picLocks noChangeAspect="1"/>
          </p:cNvPicPr>
          <p:nvPr/>
        </p:nvPicPr>
        <p:blipFill>
          <a:blip r:embed="rId2"/>
          <a:stretch>
            <a:fillRect/>
          </a:stretch>
        </p:blipFill>
        <p:spPr>
          <a:xfrm>
            <a:off x="519543" y="1269246"/>
            <a:ext cx="10177763" cy="1917300"/>
          </a:xfrm>
          <a:prstGeom prst="rect">
            <a:avLst/>
          </a:prstGeom>
        </p:spPr>
      </p:pic>
      <p:pic>
        <p:nvPicPr>
          <p:cNvPr id="5" name="Picture 4">
            <a:extLst>
              <a:ext uri="{FF2B5EF4-FFF2-40B4-BE49-F238E27FC236}">
                <a16:creationId xmlns:a16="http://schemas.microsoft.com/office/drawing/2014/main" id="{F1B82A8E-503C-AE3D-FC5C-7D1EFBE24B88}"/>
              </a:ext>
            </a:extLst>
          </p:cNvPr>
          <p:cNvPicPr>
            <a:picLocks noChangeAspect="1"/>
          </p:cNvPicPr>
          <p:nvPr/>
        </p:nvPicPr>
        <p:blipFill>
          <a:blip r:embed="rId3"/>
          <a:stretch>
            <a:fillRect/>
          </a:stretch>
        </p:blipFill>
        <p:spPr>
          <a:xfrm>
            <a:off x="187036" y="4317785"/>
            <a:ext cx="11499273" cy="981075"/>
          </a:xfrm>
          <a:prstGeom prst="rect">
            <a:avLst/>
          </a:prstGeom>
        </p:spPr>
      </p:pic>
      <p:sp>
        <p:nvSpPr>
          <p:cNvPr id="6" name="TextBox 5">
            <a:extLst>
              <a:ext uri="{FF2B5EF4-FFF2-40B4-BE49-F238E27FC236}">
                <a16:creationId xmlns:a16="http://schemas.microsoft.com/office/drawing/2014/main" id="{DF2684FF-ADC6-A69D-B197-874F28915008}"/>
              </a:ext>
            </a:extLst>
          </p:cNvPr>
          <p:cNvSpPr txBox="1"/>
          <p:nvPr/>
        </p:nvSpPr>
        <p:spPr>
          <a:xfrm>
            <a:off x="2306782" y="3429000"/>
            <a:ext cx="6456218" cy="646331"/>
          </a:xfrm>
          <a:prstGeom prst="rect">
            <a:avLst/>
          </a:prstGeom>
          <a:noFill/>
        </p:spPr>
        <p:txBody>
          <a:bodyPr wrap="square" rtlCol="0">
            <a:spAutoFit/>
          </a:bodyPr>
          <a:lstStyle/>
          <a:p>
            <a:r>
              <a:rPr lang="en-US" dirty="0"/>
              <a:t>Xodr of the original road. Note &lt;left&gt; and &lt;right&gt; are compressed here for simplification.</a:t>
            </a:r>
          </a:p>
        </p:txBody>
      </p:sp>
      <p:sp>
        <p:nvSpPr>
          <p:cNvPr id="7" name="TextBox 6">
            <a:extLst>
              <a:ext uri="{FF2B5EF4-FFF2-40B4-BE49-F238E27FC236}">
                <a16:creationId xmlns:a16="http://schemas.microsoft.com/office/drawing/2014/main" id="{1A55D290-8A50-FC3A-AF16-793EB9B575D7}"/>
              </a:ext>
            </a:extLst>
          </p:cNvPr>
          <p:cNvSpPr txBox="1"/>
          <p:nvPr/>
        </p:nvSpPr>
        <p:spPr>
          <a:xfrm>
            <a:off x="3193473" y="5500255"/>
            <a:ext cx="4454236" cy="646331"/>
          </a:xfrm>
          <a:prstGeom prst="rect">
            <a:avLst/>
          </a:prstGeom>
          <a:noFill/>
        </p:spPr>
        <p:txBody>
          <a:bodyPr wrap="square" rtlCol="0">
            <a:spAutoFit/>
          </a:bodyPr>
          <a:lstStyle/>
          <a:p>
            <a:r>
              <a:rPr lang="en-US" dirty="0"/>
              <a:t>Original road. It has a dashed yellow road mark in the center.</a:t>
            </a:r>
          </a:p>
        </p:txBody>
      </p:sp>
    </p:spTree>
    <p:extLst>
      <p:ext uri="{BB962C8B-B14F-4D97-AF65-F5344CB8AC3E}">
        <p14:creationId xmlns:p14="http://schemas.microsoft.com/office/powerpoint/2010/main" val="9839246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4C5DE-DB1B-09D1-4CDE-A549A90B47F6}"/>
              </a:ext>
            </a:extLst>
          </p:cNvPr>
          <p:cNvPicPr>
            <a:picLocks noChangeAspect="1"/>
          </p:cNvPicPr>
          <p:nvPr/>
        </p:nvPicPr>
        <p:blipFill>
          <a:blip r:embed="rId2"/>
          <a:stretch>
            <a:fillRect/>
          </a:stretch>
        </p:blipFill>
        <p:spPr>
          <a:xfrm>
            <a:off x="270163" y="4792630"/>
            <a:ext cx="11263745" cy="1001379"/>
          </a:xfrm>
          <a:prstGeom prst="rect">
            <a:avLst/>
          </a:prstGeom>
        </p:spPr>
      </p:pic>
      <p:pic>
        <p:nvPicPr>
          <p:cNvPr id="5" name="Picture 4">
            <a:extLst>
              <a:ext uri="{FF2B5EF4-FFF2-40B4-BE49-F238E27FC236}">
                <a16:creationId xmlns:a16="http://schemas.microsoft.com/office/drawing/2014/main" id="{00C7BD79-D5A7-15BD-DF30-6243C9C7B1A0}"/>
              </a:ext>
            </a:extLst>
          </p:cNvPr>
          <p:cNvPicPr>
            <a:picLocks noChangeAspect="1"/>
          </p:cNvPicPr>
          <p:nvPr/>
        </p:nvPicPr>
        <p:blipFill>
          <a:blip r:embed="rId3"/>
          <a:stretch>
            <a:fillRect/>
          </a:stretch>
        </p:blipFill>
        <p:spPr>
          <a:xfrm>
            <a:off x="1239980" y="1318247"/>
            <a:ext cx="8548255" cy="3293691"/>
          </a:xfrm>
          <a:prstGeom prst="rect">
            <a:avLst/>
          </a:prstGeom>
        </p:spPr>
      </p:pic>
      <p:sp>
        <p:nvSpPr>
          <p:cNvPr id="6" name="Title 1">
            <a:extLst>
              <a:ext uri="{FF2B5EF4-FFF2-40B4-BE49-F238E27FC236}">
                <a16:creationId xmlns:a16="http://schemas.microsoft.com/office/drawing/2014/main" id="{34887E8E-69FB-6513-692F-E78CFB3EF8C5}"/>
              </a:ext>
            </a:extLst>
          </p:cNvPr>
          <p:cNvSpPr>
            <a:spLocks noGrp="1"/>
          </p:cNvSpPr>
          <p:nvPr>
            <p:ph type="title"/>
          </p:nvPr>
        </p:nvSpPr>
        <p:spPr>
          <a:xfrm>
            <a:off x="152400" y="96593"/>
            <a:ext cx="10515600" cy="1325563"/>
          </a:xfrm>
        </p:spPr>
        <p:txBody>
          <a:bodyPr>
            <a:normAutofit/>
          </a:bodyPr>
          <a:lstStyle/>
          <a:p>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sp>
        <p:nvSpPr>
          <p:cNvPr id="7" name="Rectangle 6">
            <a:extLst>
              <a:ext uri="{FF2B5EF4-FFF2-40B4-BE49-F238E27FC236}">
                <a16:creationId xmlns:a16="http://schemas.microsoft.com/office/drawing/2014/main" id="{E40A7D23-EE7A-64BE-4B2E-4C8457704A6B}"/>
              </a:ext>
            </a:extLst>
          </p:cNvPr>
          <p:cNvSpPr/>
          <p:nvPr/>
        </p:nvSpPr>
        <p:spPr>
          <a:xfrm>
            <a:off x="1593273" y="3027218"/>
            <a:ext cx="8097982" cy="16130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F81502D-AA50-A322-8BB4-4FA5D06C3F5A}"/>
              </a:ext>
            </a:extLst>
          </p:cNvPr>
          <p:cNvCxnSpPr>
            <a:cxnSpLocks/>
          </p:cNvCxnSpPr>
          <p:nvPr/>
        </p:nvCxnSpPr>
        <p:spPr>
          <a:xfrm flipH="1">
            <a:off x="9691255" y="3429000"/>
            <a:ext cx="588818" cy="5731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AE8767-AB52-86F6-51E0-2DAD5E2EF6B1}"/>
              </a:ext>
            </a:extLst>
          </p:cNvPr>
          <p:cNvSpPr txBox="1"/>
          <p:nvPr/>
        </p:nvSpPr>
        <p:spPr>
          <a:xfrm>
            <a:off x="10280073" y="2909975"/>
            <a:ext cx="1849582" cy="1200329"/>
          </a:xfrm>
          <a:prstGeom prst="rect">
            <a:avLst/>
          </a:prstGeom>
          <a:noFill/>
        </p:spPr>
        <p:txBody>
          <a:bodyPr wrap="square" rtlCol="0">
            <a:spAutoFit/>
          </a:bodyPr>
          <a:lstStyle/>
          <a:p>
            <a:r>
              <a:rPr lang="en-US" dirty="0"/>
              <a:t>Added lane section for a new </a:t>
            </a:r>
            <a:r>
              <a:rPr lang="en-US" dirty="0" err="1"/>
              <a:t>roadmark</a:t>
            </a:r>
            <a:r>
              <a:rPr lang="en-US" dirty="0"/>
              <a:t> at 50 meters.</a:t>
            </a:r>
          </a:p>
        </p:txBody>
      </p:sp>
      <p:sp>
        <p:nvSpPr>
          <p:cNvPr id="14" name="TextBox 13">
            <a:extLst>
              <a:ext uri="{FF2B5EF4-FFF2-40B4-BE49-F238E27FC236}">
                <a16:creationId xmlns:a16="http://schemas.microsoft.com/office/drawing/2014/main" id="{1759C550-FF85-5D2C-CC11-83B065779272}"/>
              </a:ext>
            </a:extLst>
          </p:cNvPr>
          <p:cNvSpPr txBox="1"/>
          <p:nvPr/>
        </p:nvSpPr>
        <p:spPr>
          <a:xfrm>
            <a:off x="3286989" y="5794009"/>
            <a:ext cx="4454236" cy="646331"/>
          </a:xfrm>
          <a:prstGeom prst="rect">
            <a:avLst/>
          </a:prstGeom>
          <a:noFill/>
        </p:spPr>
        <p:txBody>
          <a:bodyPr wrap="square" rtlCol="0">
            <a:spAutoFit/>
          </a:bodyPr>
          <a:lstStyle/>
          <a:p>
            <a:r>
              <a:rPr lang="en-US" dirty="0"/>
              <a:t>Original road. The road mark changes from dashed yellow to solid yellow in the center. </a:t>
            </a:r>
          </a:p>
        </p:txBody>
      </p:sp>
      <p:sp>
        <p:nvSpPr>
          <p:cNvPr id="16" name="TextBox 15">
            <a:extLst>
              <a:ext uri="{FF2B5EF4-FFF2-40B4-BE49-F238E27FC236}">
                <a16:creationId xmlns:a16="http://schemas.microsoft.com/office/drawing/2014/main" id="{B4F5467F-8B95-2E46-7707-28A692F50D0A}"/>
              </a:ext>
            </a:extLst>
          </p:cNvPr>
          <p:cNvSpPr txBox="1"/>
          <p:nvPr/>
        </p:nvSpPr>
        <p:spPr>
          <a:xfrm>
            <a:off x="69272" y="6403338"/>
            <a:ext cx="11263745" cy="430887"/>
          </a:xfrm>
          <a:prstGeom prst="rect">
            <a:avLst/>
          </a:prstGeom>
          <a:noFill/>
        </p:spPr>
        <p:txBody>
          <a:bodyPr wrap="square">
            <a:spAutoFit/>
          </a:bodyPr>
          <a:lstStyle/>
          <a:p>
            <a:r>
              <a:rPr lang="en-US" sz="1100" dirty="0"/>
              <a:t>Modified road can be found: https://github.com/ivsg-psu/PathPlanning_MapTools_ParseXODR/blob/main/Data/XODRExport/XODRExport/RR/02ExportedFromScene/TestLaneProperties/RR_RoadMarkChange_20230908.xodr</a:t>
            </a:r>
          </a:p>
        </p:txBody>
      </p:sp>
    </p:spTree>
    <p:extLst>
      <p:ext uri="{BB962C8B-B14F-4D97-AF65-F5344CB8AC3E}">
        <p14:creationId xmlns:p14="http://schemas.microsoft.com/office/powerpoint/2010/main" val="27035418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212C-8B6A-4E08-B406-A42C2C4DB365}"/>
              </a:ext>
            </a:extLst>
          </p:cNvPr>
          <p:cNvSpPr>
            <a:spLocks noGrp="1"/>
          </p:cNvSpPr>
          <p:nvPr>
            <p:ph type="title"/>
          </p:nvPr>
        </p:nvSpPr>
        <p:spPr/>
        <p:txBody>
          <a:bodyPr>
            <a:normAutofit fontScale="90000"/>
          </a:bodyPr>
          <a:lstStyle/>
          <a:p>
            <a:r>
              <a:rPr lang="en-US" dirty="0"/>
              <a:t>One issue with HD maps: the HD definition of marker start/ends of stripes do NOT capture real-world start/end locations</a:t>
            </a:r>
          </a:p>
        </p:txBody>
      </p:sp>
      <p:pic>
        <p:nvPicPr>
          <p:cNvPr id="4" name="Content Placeholder 6">
            <a:extLst>
              <a:ext uri="{FF2B5EF4-FFF2-40B4-BE49-F238E27FC236}">
                <a16:creationId xmlns:a16="http://schemas.microsoft.com/office/drawing/2014/main" id="{DDDDC0B4-5A52-456A-B5D3-2F90211BF567}"/>
              </a:ext>
            </a:extLst>
          </p:cNvPr>
          <p:cNvPicPr>
            <a:picLocks noChangeAspect="1"/>
          </p:cNvPicPr>
          <p:nvPr/>
        </p:nvPicPr>
        <p:blipFill>
          <a:blip r:embed="rId2"/>
          <a:stretch>
            <a:fillRect/>
          </a:stretch>
        </p:blipFill>
        <p:spPr>
          <a:xfrm>
            <a:off x="2892021" y="2438605"/>
            <a:ext cx="5181600" cy="3884677"/>
          </a:xfrm>
          <a:prstGeom prst="rect">
            <a:avLst/>
          </a:prstGeom>
        </p:spPr>
      </p:pic>
    </p:spTree>
    <p:extLst>
      <p:ext uri="{BB962C8B-B14F-4D97-AF65-F5344CB8AC3E}">
        <p14:creationId xmlns:p14="http://schemas.microsoft.com/office/powerpoint/2010/main" val="5298231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7. Lane speed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13368" y="4696688"/>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4937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7. Attributes of speed are below.</a:t>
            </a:r>
          </a:p>
        </p:txBody>
      </p:sp>
      <p:pic>
        <p:nvPicPr>
          <p:cNvPr id="3" name="Picture 2">
            <a:extLst>
              <a:ext uri="{FF2B5EF4-FFF2-40B4-BE49-F238E27FC236}">
                <a16:creationId xmlns:a16="http://schemas.microsoft.com/office/drawing/2014/main" id="{A5C072CE-FFF6-5788-24F4-7E5C1F203287}"/>
              </a:ext>
            </a:extLst>
          </p:cNvPr>
          <p:cNvPicPr>
            <a:picLocks noChangeAspect="1"/>
          </p:cNvPicPr>
          <p:nvPr/>
        </p:nvPicPr>
        <p:blipFill>
          <a:blip r:embed="rId2"/>
          <a:stretch>
            <a:fillRect/>
          </a:stretch>
        </p:blipFill>
        <p:spPr>
          <a:xfrm>
            <a:off x="464127" y="1163237"/>
            <a:ext cx="10760652" cy="4839677"/>
          </a:xfrm>
          <a:prstGeom prst="rect">
            <a:avLst/>
          </a:prstGeom>
        </p:spPr>
      </p:pic>
    </p:spTree>
    <p:extLst>
      <p:ext uri="{BB962C8B-B14F-4D97-AF65-F5344CB8AC3E}">
        <p14:creationId xmlns:p14="http://schemas.microsoft.com/office/powerpoint/2010/main" val="3359678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F4E3-6833-9EDB-7B48-8683A5030BBA}"/>
              </a:ext>
            </a:extLst>
          </p:cNvPr>
          <p:cNvSpPr>
            <a:spLocks noGrp="1"/>
          </p:cNvSpPr>
          <p:nvPr>
            <p:ph type="title"/>
          </p:nvPr>
        </p:nvSpPr>
        <p:spPr>
          <a:xfrm>
            <a:off x="143005" y="77026"/>
            <a:ext cx="11443570" cy="1325563"/>
          </a:xfrm>
        </p:spPr>
        <p:txBody>
          <a:bodyPr>
            <a:normAutofit/>
          </a:bodyPr>
          <a:lstStyle/>
          <a:p>
            <a:r>
              <a:rPr lang="en-US" sz="3600" dirty="0"/>
              <a:t>Change of speed has no effect on visuals. However it affects the traffic rule applying to vehicles. </a:t>
            </a:r>
          </a:p>
        </p:txBody>
      </p:sp>
      <p:pic>
        <p:nvPicPr>
          <p:cNvPr id="4" name="Picture 3">
            <a:extLst>
              <a:ext uri="{FF2B5EF4-FFF2-40B4-BE49-F238E27FC236}">
                <a16:creationId xmlns:a16="http://schemas.microsoft.com/office/drawing/2014/main" id="{B6A1F0CA-C6AF-D5D3-EB56-D831058BAA0F}"/>
              </a:ext>
            </a:extLst>
          </p:cNvPr>
          <p:cNvPicPr>
            <a:picLocks noChangeAspect="1"/>
          </p:cNvPicPr>
          <p:nvPr/>
        </p:nvPicPr>
        <p:blipFill>
          <a:blip r:embed="rId2"/>
          <a:stretch>
            <a:fillRect/>
          </a:stretch>
        </p:blipFill>
        <p:spPr>
          <a:xfrm>
            <a:off x="1966651" y="2780741"/>
            <a:ext cx="7381875" cy="285750"/>
          </a:xfrm>
          <a:prstGeom prst="rect">
            <a:avLst/>
          </a:prstGeom>
        </p:spPr>
      </p:pic>
      <p:pic>
        <p:nvPicPr>
          <p:cNvPr id="6" name="Picture 5">
            <a:extLst>
              <a:ext uri="{FF2B5EF4-FFF2-40B4-BE49-F238E27FC236}">
                <a16:creationId xmlns:a16="http://schemas.microsoft.com/office/drawing/2014/main" id="{1BFB68EB-4118-EF96-91BF-FB126C214913}"/>
              </a:ext>
            </a:extLst>
          </p:cNvPr>
          <p:cNvPicPr>
            <a:picLocks noChangeAspect="1"/>
          </p:cNvPicPr>
          <p:nvPr/>
        </p:nvPicPr>
        <p:blipFill rotWithShape="1">
          <a:blip r:embed="rId3"/>
          <a:srcRect r="11294"/>
          <a:stretch/>
        </p:blipFill>
        <p:spPr>
          <a:xfrm>
            <a:off x="3145171" y="1628182"/>
            <a:ext cx="4461164" cy="908379"/>
          </a:xfrm>
          <a:prstGeom prst="rect">
            <a:avLst/>
          </a:prstGeom>
        </p:spPr>
      </p:pic>
      <p:pic>
        <p:nvPicPr>
          <p:cNvPr id="7" name="Picture 6">
            <a:extLst>
              <a:ext uri="{FF2B5EF4-FFF2-40B4-BE49-F238E27FC236}">
                <a16:creationId xmlns:a16="http://schemas.microsoft.com/office/drawing/2014/main" id="{10D63780-FC71-B642-04A5-7047F7D813CF}"/>
              </a:ext>
            </a:extLst>
          </p:cNvPr>
          <p:cNvPicPr>
            <a:picLocks noChangeAspect="1"/>
          </p:cNvPicPr>
          <p:nvPr/>
        </p:nvPicPr>
        <p:blipFill rotWithShape="1">
          <a:blip r:embed="rId3"/>
          <a:srcRect r="11294"/>
          <a:stretch/>
        </p:blipFill>
        <p:spPr>
          <a:xfrm>
            <a:off x="3145171" y="4547277"/>
            <a:ext cx="4461164" cy="908379"/>
          </a:xfrm>
          <a:prstGeom prst="rect">
            <a:avLst/>
          </a:prstGeom>
        </p:spPr>
      </p:pic>
      <p:sp>
        <p:nvSpPr>
          <p:cNvPr id="8" name="TextBox 7">
            <a:extLst>
              <a:ext uri="{FF2B5EF4-FFF2-40B4-BE49-F238E27FC236}">
                <a16:creationId xmlns:a16="http://schemas.microsoft.com/office/drawing/2014/main" id="{F7537EED-B8C4-535C-E610-47E604F9480A}"/>
              </a:ext>
            </a:extLst>
          </p:cNvPr>
          <p:cNvSpPr txBox="1"/>
          <p:nvPr/>
        </p:nvSpPr>
        <p:spPr>
          <a:xfrm>
            <a:off x="3670126" y="3175348"/>
            <a:ext cx="4152378" cy="369332"/>
          </a:xfrm>
          <a:prstGeom prst="rect">
            <a:avLst/>
          </a:prstGeom>
          <a:noFill/>
        </p:spPr>
        <p:txBody>
          <a:bodyPr wrap="square" rtlCol="0">
            <a:spAutoFit/>
          </a:bodyPr>
          <a:lstStyle/>
          <a:p>
            <a:r>
              <a:rPr lang="en-US" dirty="0"/>
              <a:t>Original lane</a:t>
            </a:r>
          </a:p>
        </p:txBody>
      </p:sp>
      <p:sp>
        <p:nvSpPr>
          <p:cNvPr id="9" name="TextBox 8">
            <a:extLst>
              <a:ext uri="{FF2B5EF4-FFF2-40B4-BE49-F238E27FC236}">
                <a16:creationId xmlns:a16="http://schemas.microsoft.com/office/drawing/2014/main" id="{CA42A571-6703-F478-EF95-A897FA46FC7B}"/>
              </a:ext>
            </a:extLst>
          </p:cNvPr>
          <p:cNvSpPr txBox="1"/>
          <p:nvPr/>
        </p:nvSpPr>
        <p:spPr>
          <a:xfrm>
            <a:off x="3725448" y="6053427"/>
            <a:ext cx="4152378" cy="369332"/>
          </a:xfrm>
          <a:prstGeom prst="rect">
            <a:avLst/>
          </a:prstGeom>
          <a:noFill/>
        </p:spPr>
        <p:txBody>
          <a:bodyPr wrap="square" rtlCol="0">
            <a:spAutoFit/>
          </a:bodyPr>
          <a:lstStyle/>
          <a:p>
            <a:r>
              <a:rPr lang="en-US" dirty="0"/>
              <a:t>Lane with modified </a:t>
            </a:r>
            <a:r>
              <a:rPr lang="en-US"/>
              <a:t>max speed and unit</a:t>
            </a:r>
            <a:endParaRPr lang="en-US" dirty="0"/>
          </a:p>
        </p:txBody>
      </p:sp>
      <p:pic>
        <p:nvPicPr>
          <p:cNvPr id="11" name="Picture 10">
            <a:extLst>
              <a:ext uri="{FF2B5EF4-FFF2-40B4-BE49-F238E27FC236}">
                <a16:creationId xmlns:a16="http://schemas.microsoft.com/office/drawing/2014/main" id="{5967C9D7-0464-D27D-656C-AC94B395C41B}"/>
              </a:ext>
            </a:extLst>
          </p:cNvPr>
          <p:cNvPicPr>
            <a:picLocks noChangeAspect="1"/>
          </p:cNvPicPr>
          <p:nvPr/>
        </p:nvPicPr>
        <p:blipFill>
          <a:blip r:embed="rId4"/>
          <a:stretch>
            <a:fillRect/>
          </a:stretch>
        </p:blipFill>
        <p:spPr>
          <a:xfrm>
            <a:off x="2430832" y="5643373"/>
            <a:ext cx="5676900" cy="228600"/>
          </a:xfrm>
          <a:prstGeom prst="rect">
            <a:avLst/>
          </a:prstGeom>
        </p:spPr>
      </p:pic>
    </p:spTree>
    <p:extLst>
      <p:ext uri="{BB962C8B-B14F-4D97-AF65-F5344CB8AC3E}">
        <p14:creationId xmlns:p14="http://schemas.microsoft.com/office/powerpoint/2010/main" val="3602748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152401" y="425431"/>
            <a:ext cx="10515600" cy="1325563"/>
          </a:xfrm>
        </p:spPr>
        <p:txBody>
          <a:bodyPr>
            <a:noAutofit/>
          </a:bodyPr>
          <a:lstStyle/>
          <a:p>
            <a:r>
              <a:rPr lang="en-US" sz="3600" dirty="0"/>
              <a:t>Step 8. </a:t>
            </a:r>
            <a:r>
              <a:rPr lang="en-US" sz="3600" dirty="0" err="1"/>
              <a:t>UserData</a:t>
            </a:r>
            <a:r>
              <a:rPr lang="en-US" sz="3600" dirty="0"/>
              <a:t> is described as “external” data. The attributes are not clearly defined in ASAM </a:t>
            </a:r>
            <a:r>
              <a:rPr lang="en-US" sz="3600" dirty="0" err="1"/>
              <a:t>OpenDrive</a:t>
            </a:r>
            <a:r>
              <a:rPr lang="en-US" sz="3600" dirty="0"/>
              <a:t>. </a:t>
            </a:r>
            <a:r>
              <a:rPr lang="en-US" sz="3600" dirty="0">
                <a:solidFill>
                  <a:srgbClr val="00B050"/>
                </a:solidFill>
              </a:rPr>
              <a:t>However, this can usually be generated automatically by </a:t>
            </a:r>
            <a:r>
              <a:rPr lang="en-US" sz="3600" dirty="0" err="1">
                <a:solidFill>
                  <a:srgbClr val="00B050"/>
                </a:solidFill>
              </a:rPr>
              <a:t>RoadRunner</a:t>
            </a:r>
            <a:r>
              <a:rPr lang="en-US" sz="3600" dirty="0">
                <a:solidFill>
                  <a:srgbClr val="00B050"/>
                </a:solidFill>
              </a:rPr>
              <a:t> so it is not mandatory.</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152401" y="2312906"/>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95058" y="5070760"/>
            <a:ext cx="8430286" cy="55418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0554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C15712-DBD0-18AC-C6AC-B0FFF3BADA4A}"/>
              </a:ext>
            </a:extLst>
          </p:cNvPr>
          <p:cNvSpPr>
            <a:spLocks noGrp="1"/>
          </p:cNvSpPr>
          <p:nvPr>
            <p:ph type="title"/>
          </p:nvPr>
        </p:nvSpPr>
        <p:spPr>
          <a:xfrm>
            <a:off x="124691" y="0"/>
            <a:ext cx="11589328" cy="526473"/>
          </a:xfrm>
        </p:spPr>
        <p:txBody>
          <a:bodyPr>
            <a:normAutofit/>
          </a:bodyPr>
          <a:lstStyle/>
          <a:p>
            <a:r>
              <a:rPr lang="en-US" sz="3000" dirty="0"/>
              <a:t>We learned lessons during investigation of lane property definitions:</a:t>
            </a:r>
          </a:p>
        </p:txBody>
      </p:sp>
      <p:sp>
        <p:nvSpPr>
          <p:cNvPr id="6" name="Content Placeholder 5">
            <a:extLst>
              <a:ext uri="{FF2B5EF4-FFF2-40B4-BE49-F238E27FC236}">
                <a16:creationId xmlns:a16="http://schemas.microsoft.com/office/drawing/2014/main" id="{A261390C-683A-8727-06F5-3A7540BDBB02}"/>
              </a:ext>
            </a:extLst>
          </p:cNvPr>
          <p:cNvSpPr>
            <a:spLocks noGrp="1"/>
          </p:cNvSpPr>
          <p:nvPr>
            <p:ph idx="1"/>
          </p:nvPr>
        </p:nvSpPr>
        <p:spPr>
          <a:xfrm>
            <a:off x="228600" y="750599"/>
            <a:ext cx="11381509" cy="5186073"/>
          </a:xfrm>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1. Importance of Clear Definitions: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Clear definitions of lane properties are essential for generating HD maps from mapping data automatically.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2. Conversion of Field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Lanes are usually constructed as polynomials, which isn't how the mapping process is typically done. Therefore, fitting tools are used to convert actual field data points into these polynomial representations.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3. Lane Ambiguities in Construction Zones: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Describing lanes within construction zones is challenging, and lane ambiguity is a significant hurdle for autonomous vehicles.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4. Limitations in Current Tools and Standards: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effect of certain attributes, like 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singleSide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is not always visually represented in tools, but may influence traffic rules.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Changing certain attributes, like switching from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&lt;left&gt;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to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&lt;right&gt;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can break the file due to conflicts.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Some attributes' changes aren't visually represented in open-source tools, such as changes in road marks, but can be visualized in proprietary tools like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RoadRunner</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5. Importance of Lane Width Representation:</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 widths in HD maps change within certain areas (like work zones), and this change is often represented as a polynomial. This makes defining a lane's "centerline" crucial.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6. HD Map Definitions vs. Real-World Representations: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HD definitions of markers (like the start and end of stripes) do not always match real-world start/end locations, leading to potential discrepancies.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7. Visual vs. Functional Attribute Changes: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Changes in some attributes, like lane width, are visually represented, while others, like speed limits, aren't visual but affect traffic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8. Ambiguities in External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UserData</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in ASAM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OpenDrive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isn't clearly defined, leading to potential uncertainties.</a:t>
            </a:r>
          </a:p>
          <a:p>
            <a:pPr marL="0" indent="0">
              <a:buNone/>
            </a:pPr>
            <a:endParaRPr lang="en-US" sz="500" dirty="0"/>
          </a:p>
        </p:txBody>
      </p:sp>
    </p:spTree>
    <p:extLst>
      <p:ext uri="{BB962C8B-B14F-4D97-AF65-F5344CB8AC3E}">
        <p14:creationId xmlns:p14="http://schemas.microsoft.com/office/powerpoint/2010/main" val="22087201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04A49901785041AF741C157FF60EBA" ma:contentTypeVersion="20" ma:contentTypeDescription="Create a new document." ma:contentTypeScope="" ma:versionID="4dcda2f16f28af4d86611921bd4dff74">
  <xsd:schema xmlns:xsd="http://www.w3.org/2001/XMLSchema" xmlns:xs="http://www.w3.org/2001/XMLSchema" xmlns:p="http://schemas.microsoft.com/office/2006/metadata/properties" xmlns:ns2="c7c738f6-68ec-422e-b0e4-3523873f7adf" xmlns:ns3="542b8847-f5d4-4c9f-bd30-657d16e5db1d" targetNamespace="http://schemas.microsoft.com/office/2006/metadata/properties" ma:root="true" ma:fieldsID="08f6f421093e815b588d48033a3e6422" ns2:_="" ns3:_="">
    <xsd:import namespace="c7c738f6-68ec-422e-b0e4-3523873f7adf"/>
    <xsd:import namespace="542b8847-f5d4-4c9f-bd30-657d16e5db1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_Flow_SignoffStatu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Siz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738f6-68ec-422e-b0e4-3523873f7a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Flow_SignoffStatus" ma:index="12" nillable="true" ma:displayName="Sign-off status" ma:internalName="Sign_x002d_off_x0020_status">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Size" ma:index="22" nillable="true" ma:displayName="Size " ma:format="Dropdown" ma:internalName="Size" ma:percentage="FALSE">
      <xsd:simpleType>
        <xsd:restriction base="dms:Number"/>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28b28469-8996-4088-bd89-44d87d6385e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2b8847-f5d4-4c9f-bd30-657d16e5db1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79eca24d-24b6-4c23-abe4-d1cce8e5186c}" ma:internalName="TaxCatchAll" ma:showField="CatchAllData" ma:web="542b8847-f5d4-4c9f-bd30-657d16e5db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ze xmlns="c7c738f6-68ec-422e-b0e4-3523873f7adf" xsi:nil="true"/>
    <_Flow_SignoffStatus xmlns="c7c738f6-68ec-422e-b0e4-3523873f7adf" xsi:nil="true"/>
    <lcf76f155ced4ddcb4097134ff3c332f xmlns="c7c738f6-68ec-422e-b0e4-3523873f7adf">
      <Terms xmlns="http://schemas.microsoft.com/office/infopath/2007/PartnerControls"/>
    </lcf76f155ced4ddcb4097134ff3c332f>
    <TaxCatchAll xmlns="542b8847-f5d4-4c9f-bd30-657d16e5db1d" xsi:nil="true"/>
  </documentManagement>
</p:properties>
</file>

<file path=customXml/itemProps1.xml><?xml version="1.0" encoding="utf-8"?>
<ds:datastoreItem xmlns:ds="http://schemas.openxmlformats.org/officeDocument/2006/customXml" ds:itemID="{36668D17-14D3-4D0D-AAFB-C7BA46BD08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c738f6-68ec-422e-b0e4-3523873f7adf"/>
    <ds:schemaRef ds:uri="542b8847-f5d4-4c9f-bd30-657d16e5db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B783D4-D54A-4785-A5E0-83D525478C69}">
  <ds:schemaRefs>
    <ds:schemaRef ds:uri="http://schemas.microsoft.com/sharepoint/v3/contenttype/forms"/>
  </ds:schemaRefs>
</ds:datastoreItem>
</file>

<file path=customXml/itemProps3.xml><?xml version="1.0" encoding="utf-8"?>
<ds:datastoreItem xmlns:ds="http://schemas.openxmlformats.org/officeDocument/2006/customXml" ds:itemID="{E2D32AB8-E701-4C7D-B87C-404ECB19AE78}">
  <ds:schemaRefs>
    <ds:schemaRef ds:uri="c7c738f6-68ec-422e-b0e4-3523873f7adf"/>
    <ds:schemaRef ds:uri="http://purl.org/dc/terms/"/>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542b8847-f5d4-4c9f-bd30-657d16e5db1d"/>
    <ds:schemaRef ds:uri="http://schemas.microsoft.com/office/2006/metadata/properties"/>
    <ds:schemaRef ds:uri="http://purl.org/dc/elements/1.1/"/>
  </ds:schemaRefs>
</ds:datastoreItem>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office theme</Template>
  <TotalTime>19704</TotalTime>
  <Words>6556</Words>
  <Application>Microsoft Office PowerPoint</Application>
  <PresentationFormat>Widescreen</PresentationFormat>
  <Paragraphs>720</Paragraphs>
  <Slides>99</Slides>
  <Notes>10</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99</vt:i4>
      </vt:variant>
    </vt:vector>
  </HeadingPairs>
  <TitlesOfParts>
    <vt:vector size="112" baseType="lpstr">
      <vt:lpstr>宋体</vt:lpstr>
      <vt:lpstr>Arial</vt:lpstr>
      <vt:lpstr>Calibri</vt:lpstr>
      <vt:lpstr>Calibri Light</vt:lpstr>
      <vt:lpstr>Courier New</vt:lpstr>
      <vt:lpstr>Helvetica</vt:lpstr>
      <vt:lpstr>Menlo</vt:lpstr>
      <vt:lpstr>Söhne</vt:lpstr>
      <vt:lpstr>Söhne Mono</vt:lpstr>
      <vt:lpstr>Times New Roman</vt:lpstr>
      <vt:lpstr>Wingdings</vt:lpstr>
      <vt:lpstr>office theme</vt:lpstr>
      <vt:lpstr>1_Office Theme</vt:lpstr>
      <vt:lpstr>Automated Decomposition of Lane Features into ASAM OpenDRIVE</vt:lpstr>
      <vt:lpstr>Previously we introduced the need to define a data conversion architecture</vt:lpstr>
      <vt:lpstr>We specifically discussed the first 2 steps, namely grouping points into algebraically defined clusters.</vt:lpstr>
      <vt:lpstr>The purpose of this presentation is to summarize the processes used to convert algebraic objects into road definitions, namly the ASAM OpenDRIVE format</vt:lpstr>
      <vt:lpstr>XML formats such as those used by OpenDRIVE and OpenStreetMaps mirror nested structure formats in MATLAB, allowing easy import/export.</vt:lpstr>
      <vt:lpstr>The example in the next set of slides is a one lane, one way, no shoulder straight road. It looks very boring:</vt:lpstr>
      <vt:lpstr>The following slides explain how a simple road defined in a xodr file is represented in a MATLAB struct. </vt:lpstr>
      <vt:lpstr>The entire XODR file, wrapped by the lv1 element &lt;OpenDRIVE&gt;, corresponds to the (second) top-most struct in MATLAB.</vt:lpstr>
      <vt:lpstr>The lv2 elements are &lt;header&gt; and &lt;road&gt;, where &lt;header&gt; is a struct, and &lt;road&gt; is a cell.  </vt:lpstr>
      <vt:lpstr>The contents in &lt;header&gt; are represented by a “Attributes” struct in MATLAB </vt:lpstr>
      <vt:lpstr>Some elements are cell arrays to allow multiples (roads, lanes, etc). Here, &lt;road&gt; is described as cell in MATLAB, and each cell element is a struct. </vt:lpstr>
      <vt:lpstr>The attributes of &lt;road&gt;,i.e., id, length, s, are represented by a “Attributes”  struct in MATLAB. All “Attributes” fields are special: in MATLAB, these are reserved to be inside the field</vt:lpstr>
      <vt:lpstr>Lv3 elements under &lt;road&gt;, aka &lt;planView&gt; and &lt;lanes&gt;, are described as struct in MATLAB.</vt:lpstr>
      <vt:lpstr>&lt;planView&gt; contains &lt;geometry&gt;, which is a cell in MATLAB. Each of the cell element is a struct. </vt:lpstr>
      <vt:lpstr>The attributes of &lt;geometry&gt;, aka hdg, length, s, x and y are contained in a “Attributes” struct.</vt:lpstr>
      <vt:lpstr>The &lt;line&gt; under &lt;geometry&gt; is an empty struct in MATLAB. </vt:lpstr>
      <vt:lpstr>&lt;lanes&gt; contains &lt;laneSection&gt; as cell in MATLAB, and each cell element is a struct.</vt:lpstr>
      <vt:lpstr>Attributes of &lt;laneSection&gt; are a struct “Attributes” in MATLAB. </vt:lpstr>
      <vt:lpstr>&lt;center&gt; and &lt;right&gt; are struct in MATLAB.</vt:lpstr>
      <vt:lpstr>The &lt;lane&gt; under &lt;center&gt; is a struct. And the attributes of &lt;lane&gt; are a “Attributes” struct in MATLAB.</vt:lpstr>
      <vt:lpstr>&lt;right&gt; is a struct in MATLAB, which contains cells. And each cell element is a struct. </vt:lpstr>
      <vt:lpstr>The attributes for &lt;lane&gt; are described as a “Attributes” struct. </vt:lpstr>
      <vt:lpstr>The &lt;width&gt; under &lt;lane&gt; is a struct, with attributes described as “Attributes” struct in the next level. </vt:lpstr>
      <vt:lpstr>The previous slides show several insights:</vt:lpstr>
      <vt:lpstr>At this point, you should observe that XML within MATLAB is just a structure, in a structure, in a structure, in … </vt:lpstr>
      <vt:lpstr>The mind-boggling pain of programming XML that I am swimming in now is that none of the prior students used functional recursion</vt:lpstr>
      <vt:lpstr>Here is an example of some horrific code</vt:lpstr>
      <vt:lpstr>To use the XODR XML diagrams, the most important thing to learn is what’s required. Optional items have count ranges that start with 0</vt:lpstr>
      <vt:lpstr>Let’s practice using the root element</vt:lpstr>
      <vt:lpstr>Diagrams are best understood adjacent to XML and adjacent to the resulting road image</vt:lpstr>
      <vt:lpstr>In full format, OpenDRIVE XODR can be hard to read</vt:lpstr>
      <vt:lpstr>There exist several xml2struct tools that can convert the XML into a MATLAB structure that preserves the hierarchy of the OpenDRIVE road structure.</vt:lpstr>
      <vt:lpstr>The structure to XML file duality is not perfect</vt:lpstr>
      <vt:lpstr>To this point, we have covered the following topics</vt:lpstr>
      <vt:lpstr>Good parts of OpenDRIVE structure in MATLAB</vt:lpstr>
      <vt:lpstr>Bad parts of OpenDRIVE structure in MATLAB</vt:lpstr>
      <vt:lpstr>MATLAB Toolsets for OpenDRIVE Parsing/Plotting</vt:lpstr>
      <vt:lpstr>The toolsets to create the XODR file follow from the structure of the XML</vt:lpstr>
      <vt:lpstr>The first step is to understand the curve representations</vt:lpstr>
      <vt:lpstr>Every road has a centerline. The function extractXYfromSTandCenterline uses the centerline and user-given St coordinates to find local XY coordinates</vt:lpstr>
      <vt:lpstr>The centerline geometries for each scenario are as follows</vt:lpstr>
      <vt:lpstr>To fit the roads, we have automated methods to fit raw data to arcs, lines, etc. and as well check the quality of the fits (red is 10 cm error, blue is 0)</vt:lpstr>
      <vt:lpstr>For the outer lane centerline</vt:lpstr>
      <vt:lpstr>The call stack to obtain XY points from St curves follows the XODR structure</vt:lpstr>
      <vt:lpstr>When exporting the lane segments from the road, the connection between the lanes must be determined</vt:lpstr>
      <vt:lpstr>Example lane linkages are shown below</vt:lpstr>
      <vt:lpstr>Example lane linkages are shown below</vt:lpstr>
      <vt:lpstr>PowerPoint Presentation</vt:lpstr>
      <vt:lpstr>PowerPoint Presentation</vt:lpstr>
      <vt:lpstr>Key Functionalities needed for MATLAB  XODR</vt:lpstr>
      <vt:lpstr>Construction of XODR MATLAB Structures (Complete)</vt:lpstr>
      <vt:lpstr>Construction of XODR MATLAB Structures (Complete)</vt:lpstr>
      <vt:lpstr>Construction of XODR files</vt:lpstr>
      <vt:lpstr>Filling the header</vt:lpstr>
      <vt:lpstr>Describing the path (line)</vt:lpstr>
      <vt:lpstr>Describing the path (arc)</vt:lpstr>
      <vt:lpstr>Describing the path (spiral)</vt:lpstr>
      <vt:lpstr>Setting lane offsets</vt:lpstr>
      <vt:lpstr>Setting lane sections</vt:lpstr>
      <vt:lpstr>Lane Linkage</vt:lpstr>
      <vt:lpstr>Conversion of data into XODR Structures (Incomplete)</vt:lpstr>
      <vt:lpstr>Key Functionalities for XODR  MATLAB</vt:lpstr>
      <vt:lpstr>Coordinate Conversion Functions (Complete)</vt:lpstr>
      <vt:lpstr>Loading OpenDRIVE XODR files into MATLAB (Complete)</vt:lpstr>
      <vt:lpstr>Loading OpenDRIVE objects into MATLAB (Complete)</vt:lpstr>
      <vt:lpstr>Converting OpenDRIVE roads into MATLAB (Complete)</vt:lpstr>
      <vt:lpstr>Plotting OpenDRIVE roads in MATLAB (Complete)</vt:lpstr>
      <vt:lpstr>Project management notes</vt:lpstr>
      <vt:lpstr>Next steps</vt:lpstr>
      <vt:lpstr>The example files used in this document can be found at https://github.com/ivsg-psu/PathPlanning_MapTools_ParseXODR/blob/main/Data/XODRExport/XODRExport/RR/02ExportedFromScene/RR_Junction_highwayPassing.xodr</vt:lpstr>
      <vt:lpstr>Why we need clear definitions of lane properties? Because this is required to generate HD maps from mapping data in an automatic way!</vt:lpstr>
      <vt:lpstr>This document explains the properties to describe a lane based on ASAM OpenDrive 1.6. A simple example of an intersection formed by two straight roads is used. </vt:lpstr>
      <vt:lpstr>Lane 1 of road 0 is used as an example to explain the lane properties. </vt:lpstr>
      <vt:lpstr>Step 1. Lane offset is described.</vt:lpstr>
      <vt:lpstr>The attributes of lane offset are described below. </vt:lpstr>
      <vt:lpstr>An example of lane offset is below. A lane offset is added at s = 75. </vt:lpstr>
      <vt:lpstr>Step 2. Lane section is described. </vt:lpstr>
      <vt:lpstr>The attributes of lane section are below.</vt:lpstr>
      <vt:lpstr>The effect of “singleSide” attribute is not able to visualize. However, it may affect the traffic rule applying to vehicles. </vt:lpstr>
      <vt:lpstr>Step 3. Whether this lane is left, center, or right is described. </vt:lpstr>
      <vt:lpstr>Changing the &lt;left&gt; to &lt;right&gt; breaks the file, since a &lt;right&gt; element already exists, and this causes a conflict.</vt:lpstr>
      <vt:lpstr>Step 4. Lane ID, type and level are described. Here we use the “driving” lane as example since this is the primary lane type we use. </vt:lpstr>
      <vt:lpstr>PowerPoint Presentation</vt:lpstr>
      <vt:lpstr>Changing the lane type does not affect the visual. However it may affect the traffic rule applying to vehicles.  </vt:lpstr>
      <vt:lpstr>Changing the lane type does not affect the visual. However it may affect the traffic rule applying to vehicles.  </vt:lpstr>
      <vt:lpstr>Step 5. Lane width is described.</vt:lpstr>
      <vt:lpstr>Step 5. Attributes of lane width are below. </vt:lpstr>
      <vt:lpstr>Changing the attributes of lane width affects how the lane width goes as per the geometry description. </vt:lpstr>
      <vt:lpstr>Step 6. Road mark is described.</vt:lpstr>
      <vt:lpstr>Step 6. Attributes of road mark are below. </vt:lpstr>
      <vt:lpstr>PowerPoint Presentation</vt:lpstr>
      <vt:lpstr>Another example shows here that roadmark can also be changed in the midway. A new &lt;laneSection&gt; needs to be created for this end.</vt:lpstr>
      <vt:lpstr>Roadmark can also be changed in the midway. A new &lt;laneSection&gt; needs to be created for this end.</vt:lpstr>
      <vt:lpstr>One issue with HD maps: the HD definition of marker start/ends of stripes do NOT capture real-world start/end locations</vt:lpstr>
      <vt:lpstr>Step 7. Lane speed is described.</vt:lpstr>
      <vt:lpstr>Step 7. Attributes of speed are below.</vt:lpstr>
      <vt:lpstr>Change of speed has no effect on visuals. However it affects the traffic rule applying to vehicles. </vt:lpstr>
      <vt:lpstr>Step 8. UserData is described as “external” data. The attributes are not clearly defined in ASAM OpenDrive. However, this can usually be generated automatically by RoadRunner so it is not mandatory.</vt:lpstr>
      <vt:lpstr>We learned lessons during investigation of lane property definitions: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dc:title>
  <dc:creator>Brennan, Sean N</dc:creator>
  <cp:lastModifiedBy>Brennan, Sean N</cp:lastModifiedBy>
  <cp:revision>49</cp:revision>
  <dcterms:created xsi:type="dcterms:W3CDTF">2021-12-13T13:49:36Z</dcterms:created>
  <dcterms:modified xsi:type="dcterms:W3CDTF">2024-12-24T17:25:14Z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0x0101009204A49901785041AF741C157FF60EBA</vt:lpwstr>
  </property>
  <property fmtid="{D5CDD505-2E9C-101B-9397-08002B2CF9AE}" pid="3" name="MediaServiceImageTags">
    <vt:lpwstr/>
  </property>
</Properties>
</file>